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3" r:id="rId1"/>
  </p:sldMasterIdLst>
  <p:sldIdLst>
    <p:sldId id="256" r:id="rId2"/>
    <p:sldId id="257" r:id="rId3"/>
    <p:sldId id="258" r:id="rId4"/>
    <p:sldId id="260" r:id="rId5"/>
    <p:sldId id="261" r:id="rId6"/>
    <p:sldId id="262" r:id="rId7"/>
    <p:sldId id="263" r:id="rId8"/>
    <p:sldId id="264" r:id="rId9"/>
    <p:sldId id="265" r:id="rId10"/>
    <p:sldId id="266" r:id="rId11"/>
    <p:sldId id="267" r:id="rId12"/>
    <p:sldId id="268" r:id="rId13"/>
    <p:sldId id="271" r:id="rId14"/>
    <p:sldId id="272" r:id="rId15"/>
    <p:sldId id="273" r:id="rId16"/>
    <p:sldId id="274"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21" autoAdjust="0"/>
    <p:restoredTop sz="94660"/>
  </p:normalViewPr>
  <p:slideViewPr>
    <p:cSldViewPr snapToGrid="0">
      <p:cViewPr varScale="1">
        <p:scale>
          <a:sx n="104" d="100"/>
          <a:sy n="104" d="100"/>
        </p:scale>
        <p:origin x="138" y="3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1.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2.sv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11" Type="http://schemas.openxmlformats.org/officeDocument/2006/relationships/image" Target="../media/image21.png"/><Relationship Id="rId5" Type="http://schemas.openxmlformats.org/officeDocument/2006/relationships/image" Target="../media/image15.png"/><Relationship Id="rId10" Type="http://schemas.openxmlformats.org/officeDocument/2006/relationships/image" Target="../media/image20.svg"/><Relationship Id="rId4" Type="http://schemas.openxmlformats.org/officeDocument/2006/relationships/image" Target="../media/image14.svg"/><Relationship Id="rId9" Type="http://schemas.openxmlformats.org/officeDocument/2006/relationships/image" Target="../media/image19.png"/></Relationships>
</file>

<file path=ppt/diagrams/_rels/drawing1.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2.sv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11" Type="http://schemas.openxmlformats.org/officeDocument/2006/relationships/image" Target="../media/image21.png"/><Relationship Id="rId5" Type="http://schemas.openxmlformats.org/officeDocument/2006/relationships/image" Target="../media/image15.png"/><Relationship Id="rId10" Type="http://schemas.openxmlformats.org/officeDocument/2006/relationships/image" Target="../media/image20.svg"/><Relationship Id="rId4" Type="http://schemas.openxmlformats.org/officeDocument/2006/relationships/image" Target="../media/image14.svg"/><Relationship Id="rId9" Type="http://schemas.openxmlformats.org/officeDocument/2006/relationships/image" Target="../media/image19.png"/></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903BC18-3AEE-4957-B620-3E1283278656}"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8C7BAEBD-7F2F-4A8B-8590-304C41AAF539}">
      <dgm:prSet/>
      <dgm:spPr/>
      <dgm:t>
        <a:bodyPr/>
        <a:lstStyle/>
        <a:p>
          <a:r>
            <a:rPr lang="nl-NL"/>
            <a:t>Uiteindelijk overeenkomst over de hoofdoorzaak van de ramp en over de manier waarop de bemanning de controle over het vliegtuig boven de Bijlmer was verloren</a:t>
          </a:r>
          <a:endParaRPr lang="en-US"/>
        </a:p>
      </dgm:t>
    </dgm:pt>
    <dgm:pt modelId="{02EC00EE-BBDF-4EF2-B3DF-43F3D80CB262}" type="parTrans" cxnId="{1CCFF076-0AA9-4B86-BE05-1CEED8A94A80}">
      <dgm:prSet/>
      <dgm:spPr/>
      <dgm:t>
        <a:bodyPr/>
        <a:lstStyle/>
        <a:p>
          <a:endParaRPr lang="en-US"/>
        </a:p>
      </dgm:t>
    </dgm:pt>
    <dgm:pt modelId="{FE0755E7-715C-49BC-8BAD-E83ADB49617D}" type="sibTrans" cxnId="{1CCFF076-0AA9-4B86-BE05-1CEED8A94A80}">
      <dgm:prSet/>
      <dgm:spPr/>
      <dgm:t>
        <a:bodyPr/>
        <a:lstStyle/>
        <a:p>
          <a:endParaRPr lang="en-US"/>
        </a:p>
      </dgm:t>
    </dgm:pt>
    <dgm:pt modelId="{17006169-7EAC-4DC6-9031-5D72109468C7}">
      <dgm:prSet/>
      <dgm:spPr/>
      <dgm:t>
        <a:bodyPr/>
        <a:lstStyle/>
        <a:p>
          <a:r>
            <a:rPr lang="nl-NL"/>
            <a:t>Behandeling rapport van vooronderzoek in het openbaar in oktober 1993 op advies van de top van VenW</a:t>
          </a:r>
          <a:endParaRPr lang="en-US"/>
        </a:p>
      </dgm:t>
    </dgm:pt>
    <dgm:pt modelId="{BDCF8C14-01C5-42A9-9D3D-4D35A51B16D4}" type="parTrans" cxnId="{7D4E1AD7-2056-4F65-93B1-3E6474E1FBCE}">
      <dgm:prSet/>
      <dgm:spPr/>
      <dgm:t>
        <a:bodyPr/>
        <a:lstStyle/>
        <a:p>
          <a:endParaRPr lang="en-US"/>
        </a:p>
      </dgm:t>
    </dgm:pt>
    <dgm:pt modelId="{9CD4ED1A-C8D9-4DC7-BD05-3C74E53BC5E2}" type="sibTrans" cxnId="{7D4E1AD7-2056-4F65-93B1-3E6474E1FBCE}">
      <dgm:prSet/>
      <dgm:spPr/>
      <dgm:t>
        <a:bodyPr/>
        <a:lstStyle/>
        <a:p>
          <a:endParaRPr lang="en-US"/>
        </a:p>
      </dgm:t>
    </dgm:pt>
    <dgm:pt modelId="{27991722-FE67-4C86-B30C-90914CCE00BA}">
      <dgm:prSet/>
      <dgm:spPr/>
      <dgm:t>
        <a:bodyPr/>
        <a:lstStyle/>
        <a:p>
          <a:r>
            <a:rPr lang="nl-NL"/>
            <a:t>Eindrapport februari 1994</a:t>
          </a:r>
          <a:endParaRPr lang="en-US"/>
        </a:p>
      </dgm:t>
    </dgm:pt>
    <dgm:pt modelId="{0F6A903A-508F-4498-92BE-EF41BE134479}" type="parTrans" cxnId="{044DB3C1-7049-4354-9609-076A67223275}">
      <dgm:prSet/>
      <dgm:spPr/>
      <dgm:t>
        <a:bodyPr/>
        <a:lstStyle/>
        <a:p>
          <a:endParaRPr lang="en-US"/>
        </a:p>
      </dgm:t>
    </dgm:pt>
    <dgm:pt modelId="{46626F9F-5628-4757-BAE3-5DE33FF9A5EB}" type="sibTrans" cxnId="{044DB3C1-7049-4354-9609-076A67223275}">
      <dgm:prSet/>
      <dgm:spPr/>
      <dgm:t>
        <a:bodyPr/>
        <a:lstStyle/>
        <a:p>
          <a:endParaRPr lang="en-US"/>
        </a:p>
      </dgm:t>
    </dgm:pt>
    <dgm:pt modelId="{2A65321A-50B4-43BB-80A1-D871C5DE86F0}">
      <dgm:prSet/>
      <dgm:spPr/>
      <dgm:t>
        <a:bodyPr/>
        <a:lstStyle/>
        <a:p>
          <a:r>
            <a:rPr lang="nl-NL"/>
            <a:t>Boeing committeert zich aan verbetering van de motorophanging van de 747 vloot</a:t>
          </a:r>
          <a:endParaRPr lang="en-US"/>
        </a:p>
      </dgm:t>
    </dgm:pt>
    <dgm:pt modelId="{F48E4F80-945A-4395-832E-98BFA6667140}" type="parTrans" cxnId="{57A530C1-117D-4020-9CDB-3054DD003356}">
      <dgm:prSet/>
      <dgm:spPr/>
      <dgm:t>
        <a:bodyPr/>
        <a:lstStyle/>
        <a:p>
          <a:endParaRPr lang="en-US"/>
        </a:p>
      </dgm:t>
    </dgm:pt>
    <dgm:pt modelId="{75F92EAC-B0E8-4050-8492-9DB43B721906}" type="sibTrans" cxnId="{57A530C1-117D-4020-9CDB-3054DD003356}">
      <dgm:prSet/>
      <dgm:spPr/>
      <dgm:t>
        <a:bodyPr/>
        <a:lstStyle/>
        <a:p>
          <a:endParaRPr lang="en-US"/>
        </a:p>
      </dgm:t>
    </dgm:pt>
    <dgm:pt modelId="{8C7A84AE-E913-41B2-A730-FD6219DA5252}">
      <dgm:prSet/>
      <dgm:spPr/>
      <dgm:t>
        <a:bodyPr/>
        <a:lstStyle/>
        <a:p>
          <a:r>
            <a:rPr lang="nl-NL"/>
            <a:t>Er volgen vele aanbevelingen in het eindrapport, o.a. m.b.t. de veiligheid van omwonenden</a:t>
          </a:r>
          <a:endParaRPr lang="en-US"/>
        </a:p>
      </dgm:t>
    </dgm:pt>
    <dgm:pt modelId="{E66C056C-8302-4A0B-AE99-0D4D17066DB1}" type="parTrans" cxnId="{C38077E0-02B6-499B-B06B-D9AE5EA2A811}">
      <dgm:prSet/>
      <dgm:spPr/>
      <dgm:t>
        <a:bodyPr/>
        <a:lstStyle/>
        <a:p>
          <a:endParaRPr lang="en-US"/>
        </a:p>
      </dgm:t>
    </dgm:pt>
    <dgm:pt modelId="{EA5E4329-A436-4147-A560-530C4BAFAF14}" type="sibTrans" cxnId="{C38077E0-02B6-499B-B06B-D9AE5EA2A811}">
      <dgm:prSet/>
      <dgm:spPr/>
      <dgm:t>
        <a:bodyPr/>
        <a:lstStyle/>
        <a:p>
          <a:endParaRPr lang="en-US"/>
        </a:p>
      </dgm:t>
    </dgm:pt>
    <dgm:pt modelId="{693BD450-30B7-48CD-80E7-CE3D949390E2}">
      <dgm:prSet/>
      <dgm:spPr/>
      <dgm:t>
        <a:bodyPr/>
        <a:lstStyle/>
        <a:p>
          <a:r>
            <a:rPr lang="nl-NL"/>
            <a:t>CASE CLOSED?.....</a:t>
          </a:r>
          <a:endParaRPr lang="en-US"/>
        </a:p>
      </dgm:t>
    </dgm:pt>
    <dgm:pt modelId="{DE1B0715-8318-4ADC-855A-CE2391F820F0}" type="parTrans" cxnId="{47B3D6EE-F6D9-4B42-B865-031CBB371417}">
      <dgm:prSet/>
      <dgm:spPr/>
      <dgm:t>
        <a:bodyPr/>
        <a:lstStyle/>
        <a:p>
          <a:endParaRPr lang="en-US"/>
        </a:p>
      </dgm:t>
    </dgm:pt>
    <dgm:pt modelId="{D333ECC7-F3AB-4DC2-8EC7-978D230E28A1}" type="sibTrans" cxnId="{47B3D6EE-F6D9-4B42-B865-031CBB371417}">
      <dgm:prSet/>
      <dgm:spPr/>
      <dgm:t>
        <a:bodyPr/>
        <a:lstStyle/>
        <a:p>
          <a:endParaRPr lang="en-US"/>
        </a:p>
      </dgm:t>
    </dgm:pt>
    <dgm:pt modelId="{3A0CF41A-AC3D-4B6B-B03F-6647C5D4BB19}" type="pres">
      <dgm:prSet presAssocID="{D903BC18-3AEE-4957-B620-3E1283278656}" presName="root" presStyleCnt="0">
        <dgm:presLayoutVars>
          <dgm:dir/>
          <dgm:resizeHandles val="exact"/>
        </dgm:presLayoutVars>
      </dgm:prSet>
      <dgm:spPr/>
    </dgm:pt>
    <dgm:pt modelId="{243F98AA-9E1C-4759-885A-F3B90AD80B78}" type="pres">
      <dgm:prSet presAssocID="{8C7BAEBD-7F2F-4A8B-8590-304C41AAF539}" presName="compNode" presStyleCnt="0"/>
      <dgm:spPr/>
    </dgm:pt>
    <dgm:pt modelId="{5DE5100C-CB24-4847-83C9-EF8A5910CAE0}" type="pres">
      <dgm:prSet presAssocID="{8C7BAEBD-7F2F-4A8B-8590-304C41AAF539}" presName="bgRect" presStyleLbl="bgShp" presStyleIdx="0" presStyleCnt="6"/>
      <dgm:spPr/>
    </dgm:pt>
    <dgm:pt modelId="{8753F6C6-16F0-4C8B-9B4D-34DD573F564F}" type="pres">
      <dgm:prSet presAssocID="{8C7BAEBD-7F2F-4A8B-8590-304C41AAF539}"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Piloot"/>
        </a:ext>
      </dgm:extLst>
    </dgm:pt>
    <dgm:pt modelId="{A963BECD-54DC-465E-86B4-353175000508}" type="pres">
      <dgm:prSet presAssocID="{8C7BAEBD-7F2F-4A8B-8590-304C41AAF539}" presName="spaceRect" presStyleCnt="0"/>
      <dgm:spPr/>
    </dgm:pt>
    <dgm:pt modelId="{FCD41B66-09A6-4CF7-989B-1EB273A7956D}" type="pres">
      <dgm:prSet presAssocID="{8C7BAEBD-7F2F-4A8B-8590-304C41AAF539}" presName="parTx" presStyleLbl="revTx" presStyleIdx="0" presStyleCnt="6">
        <dgm:presLayoutVars>
          <dgm:chMax val="0"/>
          <dgm:chPref val="0"/>
        </dgm:presLayoutVars>
      </dgm:prSet>
      <dgm:spPr/>
    </dgm:pt>
    <dgm:pt modelId="{8DC9C90E-D393-4A96-9F89-ABEDCC5FE48B}" type="pres">
      <dgm:prSet presAssocID="{FE0755E7-715C-49BC-8BAD-E83ADB49617D}" presName="sibTrans" presStyleCnt="0"/>
      <dgm:spPr/>
    </dgm:pt>
    <dgm:pt modelId="{D07BB9E1-C8C7-4AB2-A430-F3339D008F81}" type="pres">
      <dgm:prSet presAssocID="{17006169-7EAC-4DC6-9031-5D72109468C7}" presName="compNode" presStyleCnt="0"/>
      <dgm:spPr/>
    </dgm:pt>
    <dgm:pt modelId="{6032F8EA-6A7F-4C7C-863A-CB4E38FADBC4}" type="pres">
      <dgm:prSet presAssocID="{17006169-7EAC-4DC6-9031-5D72109468C7}" presName="bgRect" presStyleLbl="bgShp" presStyleIdx="1" presStyleCnt="6"/>
      <dgm:spPr/>
    </dgm:pt>
    <dgm:pt modelId="{FAB48121-A2F7-4B26-8737-68BD278FC96A}" type="pres">
      <dgm:prSet presAssocID="{17006169-7EAC-4DC6-9031-5D72109468C7}"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Arts"/>
        </a:ext>
      </dgm:extLst>
    </dgm:pt>
    <dgm:pt modelId="{69F1BC70-114C-4BC4-B6E6-3609AEE65A21}" type="pres">
      <dgm:prSet presAssocID="{17006169-7EAC-4DC6-9031-5D72109468C7}" presName="spaceRect" presStyleCnt="0"/>
      <dgm:spPr/>
    </dgm:pt>
    <dgm:pt modelId="{510B03AF-0C96-42F9-BEDB-B665A7C1BED3}" type="pres">
      <dgm:prSet presAssocID="{17006169-7EAC-4DC6-9031-5D72109468C7}" presName="parTx" presStyleLbl="revTx" presStyleIdx="1" presStyleCnt="6">
        <dgm:presLayoutVars>
          <dgm:chMax val="0"/>
          <dgm:chPref val="0"/>
        </dgm:presLayoutVars>
      </dgm:prSet>
      <dgm:spPr/>
    </dgm:pt>
    <dgm:pt modelId="{ABFFEA0E-F1D3-4E34-964F-61D7EE1EB1BE}" type="pres">
      <dgm:prSet presAssocID="{9CD4ED1A-C8D9-4DC7-BD05-3C74E53BC5E2}" presName="sibTrans" presStyleCnt="0"/>
      <dgm:spPr/>
    </dgm:pt>
    <dgm:pt modelId="{5CB47016-17C7-404C-A97A-290F9BA13926}" type="pres">
      <dgm:prSet presAssocID="{27991722-FE67-4C86-B30C-90914CCE00BA}" presName="compNode" presStyleCnt="0"/>
      <dgm:spPr/>
    </dgm:pt>
    <dgm:pt modelId="{9639564A-5AB0-4879-BD38-C0ED6D3B250A}" type="pres">
      <dgm:prSet presAssocID="{27991722-FE67-4C86-B30C-90914CCE00BA}" presName="bgRect" presStyleLbl="bgShp" presStyleIdx="2" presStyleCnt="6"/>
      <dgm:spPr/>
    </dgm:pt>
    <dgm:pt modelId="{90F499FF-A2CF-4F91-914C-724FE7FE2057}" type="pres">
      <dgm:prSet presAssocID="{27991722-FE67-4C86-B30C-90914CCE00BA}"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Hart"/>
        </a:ext>
      </dgm:extLst>
    </dgm:pt>
    <dgm:pt modelId="{3F61CE27-4516-403C-B1F6-387E790A2359}" type="pres">
      <dgm:prSet presAssocID="{27991722-FE67-4C86-B30C-90914CCE00BA}" presName="spaceRect" presStyleCnt="0"/>
      <dgm:spPr/>
    </dgm:pt>
    <dgm:pt modelId="{CAF85A48-4306-4DD9-9F1D-9A9F03F83273}" type="pres">
      <dgm:prSet presAssocID="{27991722-FE67-4C86-B30C-90914CCE00BA}" presName="parTx" presStyleLbl="revTx" presStyleIdx="2" presStyleCnt="6">
        <dgm:presLayoutVars>
          <dgm:chMax val="0"/>
          <dgm:chPref val="0"/>
        </dgm:presLayoutVars>
      </dgm:prSet>
      <dgm:spPr/>
    </dgm:pt>
    <dgm:pt modelId="{69ED5110-C1E1-4853-A40B-BAAF62E67609}" type="pres">
      <dgm:prSet presAssocID="{46626F9F-5628-4757-BAE3-5DE33FF9A5EB}" presName="sibTrans" presStyleCnt="0"/>
      <dgm:spPr/>
    </dgm:pt>
    <dgm:pt modelId="{A95C6F97-F5CA-4A12-9CD0-29B7B29D0FA1}" type="pres">
      <dgm:prSet presAssocID="{2A65321A-50B4-43BB-80A1-D871C5DE86F0}" presName="compNode" presStyleCnt="0"/>
      <dgm:spPr/>
    </dgm:pt>
    <dgm:pt modelId="{45E28623-ED8F-47A7-A886-A9DC1D8B7639}" type="pres">
      <dgm:prSet presAssocID="{2A65321A-50B4-43BB-80A1-D871C5DE86F0}" presName="bgRect" presStyleLbl="bgShp" presStyleIdx="3" presStyleCnt="6"/>
      <dgm:spPr/>
    </dgm:pt>
    <dgm:pt modelId="{4F3D6146-691E-4F92-B9A9-E8A30ACC6D38}" type="pres">
      <dgm:prSet presAssocID="{2A65321A-50B4-43BB-80A1-D871C5DE86F0}"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Vliegtuig"/>
        </a:ext>
      </dgm:extLst>
    </dgm:pt>
    <dgm:pt modelId="{99439713-73E1-4E4B-A9A6-7D2AB463D08F}" type="pres">
      <dgm:prSet presAssocID="{2A65321A-50B4-43BB-80A1-D871C5DE86F0}" presName="spaceRect" presStyleCnt="0"/>
      <dgm:spPr/>
    </dgm:pt>
    <dgm:pt modelId="{571A3989-DD64-47C3-AF54-28B6F6D1F826}" type="pres">
      <dgm:prSet presAssocID="{2A65321A-50B4-43BB-80A1-D871C5DE86F0}" presName="parTx" presStyleLbl="revTx" presStyleIdx="3" presStyleCnt="6">
        <dgm:presLayoutVars>
          <dgm:chMax val="0"/>
          <dgm:chPref val="0"/>
        </dgm:presLayoutVars>
      </dgm:prSet>
      <dgm:spPr/>
    </dgm:pt>
    <dgm:pt modelId="{2F080ACA-4F58-42A8-AC68-9E71E7C5884D}" type="pres">
      <dgm:prSet presAssocID="{75F92EAC-B0E8-4050-8492-9DB43B721906}" presName="sibTrans" presStyleCnt="0"/>
      <dgm:spPr/>
    </dgm:pt>
    <dgm:pt modelId="{43A61179-2B5F-464A-986F-900D6E010CEF}" type="pres">
      <dgm:prSet presAssocID="{8C7A84AE-E913-41B2-A730-FD6219DA5252}" presName="compNode" presStyleCnt="0"/>
      <dgm:spPr/>
    </dgm:pt>
    <dgm:pt modelId="{3497EFC9-B1BC-4EF4-AF7B-9B045925C370}" type="pres">
      <dgm:prSet presAssocID="{8C7A84AE-E913-41B2-A730-FD6219DA5252}" presName="bgRect" presStyleLbl="bgShp" presStyleIdx="4" presStyleCnt="6"/>
      <dgm:spPr/>
    </dgm:pt>
    <dgm:pt modelId="{796C3911-EE2F-424C-9F61-4D1FDD2E1242}" type="pres">
      <dgm:prSet presAssocID="{8C7A84AE-E913-41B2-A730-FD6219DA5252}"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Speed Bump"/>
        </a:ext>
      </dgm:extLst>
    </dgm:pt>
    <dgm:pt modelId="{6ABEB50D-2068-475E-9B13-B4B364E196EF}" type="pres">
      <dgm:prSet presAssocID="{8C7A84AE-E913-41B2-A730-FD6219DA5252}" presName="spaceRect" presStyleCnt="0"/>
      <dgm:spPr/>
    </dgm:pt>
    <dgm:pt modelId="{31F880FC-BF45-4B22-BB56-012358EF643C}" type="pres">
      <dgm:prSet presAssocID="{8C7A84AE-E913-41B2-A730-FD6219DA5252}" presName="parTx" presStyleLbl="revTx" presStyleIdx="4" presStyleCnt="6">
        <dgm:presLayoutVars>
          <dgm:chMax val="0"/>
          <dgm:chPref val="0"/>
        </dgm:presLayoutVars>
      </dgm:prSet>
      <dgm:spPr/>
    </dgm:pt>
    <dgm:pt modelId="{DB7372A9-D7E6-49C1-8DB3-CB9A25336EAA}" type="pres">
      <dgm:prSet presAssocID="{EA5E4329-A436-4147-A560-530C4BAFAF14}" presName="sibTrans" presStyleCnt="0"/>
      <dgm:spPr/>
    </dgm:pt>
    <dgm:pt modelId="{96DF4789-CBC0-408B-BDFF-F6CB09D3BB67}" type="pres">
      <dgm:prSet presAssocID="{693BD450-30B7-48CD-80E7-CE3D949390E2}" presName="compNode" presStyleCnt="0"/>
      <dgm:spPr/>
    </dgm:pt>
    <dgm:pt modelId="{1C144E3B-2B65-4EA8-AB05-97D6E0EE4645}" type="pres">
      <dgm:prSet presAssocID="{693BD450-30B7-48CD-80E7-CE3D949390E2}" presName="bgRect" presStyleLbl="bgShp" presStyleIdx="5" presStyleCnt="6"/>
      <dgm:spPr/>
    </dgm:pt>
    <dgm:pt modelId="{FDB46F9B-F422-4858-8725-9E6D2C85DB9C}" type="pres">
      <dgm:prSet presAssocID="{693BD450-30B7-48CD-80E7-CE3D949390E2}"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Clapper board"/>
        </a:ext>
      </dgm:extLst>
    </dgm:pt>
    <dgm:pt modelId="{5ACEA16C-82AF-4556-A2BF-06BD7B9CE551}" type="pres">
      <dgm:prSet presAssocID="{693BD450-30B7-48CD-80E7-CE3D949390E2}" presName="spaceRect" presStyleCnt="0"/>
      <dgm:spPr/>
    </dgm:pt>
    <dgm:pt modelId="{80689A1F-8CA5-46F8-AB13-0B12D9AFCB9D}" type="pres">
      <dgm:prSet presAssocID="{693BD450-30B7-48CD-80E7-CE3D949390E2}" presName="parTx" presStyleLbl="revTx" presStyleIdx="5" presStyleCnt="6">
        <dgm:presLayoutVars>
          <dgm:chMax val="0"/>
          <dgm:chPref val="0"/>
        </dgm:presLayoutVars>
      </dgm:prSet>
      <dgm:spPr/>
    </dgm:pt>
  </dgm:ptLst>
  <dgm:cxnLst>
    <dgm:cxn modelId="{F8824711-C636-4F84-A26E-72538A9D6B91}" type="presOf" srcId="{17006169-7EAC-4DC6-9031-5D72109468C7}" destId="{510B03AF-0C96-42F9-BEDB-B665A7C1BED3}" srcOrd="0" destOrd="0" presId="urn:microsoft.com/office/officeart/2018/2/layout/IconVerticalSolidList"/>
    <dgm:cxn modelId="{A6098E2C-ED73-4BF7-92E4-0C874455F28A}" type="presOf" srcId="{D903BC18-3AEE-4957-B620-3E1283278656}" destId="{3A0CF41A-AC3D-4B6B-B03F-6647C5D4BB19}" srcOrd="0" destOrd="0" presId="urn:microsoft.com/office/officeart/2018/2/layout/IconVerticalSolidList"/>
    <dgm:cxn modelId="{FC988B68-7694-4109-809B-148BCBC7DEA8}" type="presOf" srcId="{693BD450-30B7-48CD-80E7-CE3D949390E2}" destId="{80689A1F-8CA5-46F8-AB13-0B12D9AFCB9D}" srcOrd="0" destOrd="0" presId="urn:microsoft.com/office/officeart/2018/2/layout/IconVerticalSolidList"/>
    <dgm:cxn modelId="{99B49670-0F99-4610-97EC-794C38BB18DE}" type="presOf" srcId="{27991722-FE67-4C86-B30C-90914CCE00BA}" destId="{CAF85A48-4306-4DD9-9F1D-9A9F03F83273}" srcOrd="0" destOrd="0" presId="urn:microsoft.com/office/officeart/2018/2/layout/IconVerticalSolidList"/>
    <dgm:cxn modelId="{1CCFF076-0AA9-4B86-BE05-1CEED8A94A80}" srcId="{D903BC18-3AEE-4957-B620-3E1283278656}" destId="{8C7BAEBD-7F2F-4A8B-8590-304C41AAF539}" srcOrd="0" destOrd="0" parTransId="{02EC00EE-BBDF-4EF2-B3DF-43F3D80CB262}" sibTransId="{FE0755E7-715C-49BC-8BAD-E83ADB49617D}"/>
    <dgm:cxn modelId="{0EA073A0-1C43-47C3-8CF2-060B4DE0F565}" type="presOf" srcId="{8C7BAEBD-7F2F-4A8B-8590-304C41AAF539}" destId="{FCD41B66-09A6-4CF7-989B-1EB273A7956D}" srcOrd="0" destOrd="0" presId="urn:microsoft.com/office/officeart/2018/2/layout/IconVerticalSolidList"/>
    <dgm:cxn modelId="{7086A0BF-8DB6-4278-A42B-399C665F7CD9}" type="presOf" srcId="{2A65321A-50B4-43BB-80A1-D871C5DE86F0}" destId="{571A3989-DD64-47C3-AF54-28B6F6D1F826}" srcOrd="0" destOrd="0" presId="urn:microsoft.com/office/officeart/2018/2/layout/IconVerticalSolidList"/>
    <dgm:cxn modelId="{7D4E1AD7-2056-4F65-93B1-3E6474E1FBCE}" srcId="{D903BC18-3AEE-4957-B620-3E1283278656}" destId="{17006169-7EAC-4DC6-9031-5D72109468C7}" srcOrd="1" destOrd="0" parTransId="{BDCF8C14-01C5-42A9-9D3D-4D35A51B16D4}" sibTransId="{9CD4ED1A-C8D9-4DC7-BD05-3C74E53BC5E2}"/>
    <dgm:cxn modelId="{C38077E0-02B6-499B-B06B-D9AE5EA2A811}" srcId="{D903BC18-3AEE-4957-B620-3E1283278656}" destId="{8C7A84AE-E913-41B2-A730-FD6219DA5252}" srcOrd="4" destOrd="0" parTransId="{E66C056C-8302-4A0B-AE99-0D4D17066DB1}" sibTransId="{EA5E4329-A436-4147-A560-530C4BAFAF14}"/>
    <dgm:cxn modelId="{57A530C1-117D-4020-9CDB-3054DD003356}" srcId="{D903BC18-3AEE-4957-B620-3E1283278656}" destId="{2A65321A-50B4-43BB-80A1-D871C5DE86F0}" srcOrd="3" destOrd="0" parTransId="{F48E4F80-945A-4395-832E-98BFA6667140}" sibTransId="{75F92EAC-B0E8-4050-8492-9DB43B721906}"/>
    <dgm:cxn modelId="{044DB3C1-7049-4354-9609-076A67223275}" srcId="{D903BC18-3AEE-4957-B620-3E1283278656}" destId="{27991722-FE67-4C86-B30C-90914CCE00BA}" srcOrd="2" destOrd="0" parTransId="{0F6A903A-508F-4498-92BE-EF41BE134479}" sibTransId="{46626F9F-5628-4757-BAE3-5DE33FF9A5EB}"/>
    <dgm:cxn modelId="{B942BEC8-C317-42AF-A3E8-FBADDDF84073}" type="presOf" srcId="{8C7A84AE-E913-41B2-A730-FD6219DA5252}" destId="{31F880FC-BF45-4B22-BB56-012358EF643C}" srcOrd="0" destOrd="0" presId="urn:microsoft.com/office/officeart/2018/2/layout/IconVerticalSolidList"/>
    <dgm:cxn modelId="{47B3D6EE-F6D9-4B42-B865-031CBB371417}" srcId="{D903BC18-3AEE-4957-B620-3E1283278656}" destId="{693BD450-30B7-48CD-80E7-CE3D949390E2}" srcOrd="5" destOrd="0" parTransId="{DE1B0715-8318-4ADC-855A-CE2391F820F0}" sibTransId="{D333ECC7-F3AB-4DC2-8EC7-978D230E28A1}"/>
    <dgm:cxn modelId="{CDC75F91-D605-4E27-AD2F-41D7D13B8C24}" type="presParOf" srcId="{3A0CF41A-AC3D-4B6B-B03F-6647C5D4BB19}" destId="{243F98AA-9E1C-4759-885A-F3B90AD80B78}" srcOrd="0" destOrd="0" presId="urn:microsoft.com/office/officeart/2018/2/layout/IconVerticalSolidList"/>
    <dgm:cxn modelId="{8E7E0CA1-A0F2-4884-9FA2-6C55A5269D63}" type="presParOf" srcId="{243F98AA-9E1C-4759-885A-F3B90AD80B78}" destId="{5DE5100C-CB24-4847-83C9-EF8A5910CAE0}" srcOrd="0" destOrd="0" presId="urn:microsoft.com/office/officeart/2018/2/layout/IconVerticalSolidList"/>
    <dgm:cxn modelId="{DAE6173A-9447-4C71-B307-1520EC7C674B}" type="presParOf" srcId="{243F98AA-9E1C-4759-885A-F3B90AD80B78}" destId="{8753F6C6-16F0-4C8B-9B4D-34DD573F564F}" srcOrd="1" destOrd="0" presId="urn:microsoft.com/office/officeart/2018/2/layout/IconVerticalSolidList"/>
    <dgm:cxn modelId="{275235FB-6C66-45D7-AE1B-2FC42B407BFC}" type="presParOf" srcId="{243F98AA-9E1C-4759-885A-F3B90AD80B78}" destId="{A963BECD-54DC-465E-86B4-353175000508}" srcOrd="2" destOrd="0" presId="urn:microsoft.com/office/officeart/2018/2/layout/IconVerticalSolidList"/>
    <dgm:cxn modelId="{0DB5C3B2-FFE8-465C-9900-D5CCB077A8D2}" type="presParOf" srcId="{243F98AA-9E1C-4759-885A-F3B90AD80B78}" destId="{FCD41B66-09A6-4CF7-989B-1EB273A7956D}" srcOrd="3" destOrd="0" presId="urn:microsoft.com/office/officeart/2018/2/layout/IconVerticalSolidList"/>
    <dgm:cxn modelId="{919BBC4E-960E-410D-9959-FADD530C3651}" type="presParOf" srcId="{3A0CF41A-AC3D-4B6B-B03F-6647C5D4BB19}" destId="{8DC9C90E-D393-4A96-9F89-ABEDCC5FE48B}" srcOrd="1" destOrd="0" presId="urn:microsoft.com/office/officeart/2018/2/layout/IconVerticalSolidList"/>
    <dgm:cxn modelId="{7EAB5027-45D8-4F02-A52D-54FB23C20D09}" type="presParOf" srcId="{3A0CF41A-AC3D-4B6B-B03F-6647C5D4BB19}" destId="{D07BB9E1-C8C7-4AB2-A430-F3339D008F81}" srcOrd="2" destOrd="0" presId="urn:microsoft.com/office/officeart/2018/2/layout/IconVerticalSolidList"/>
    <dgm:cxn modelId="{887C4D4E-1A58-4318-A381-6E378D099A52}" type="presParOf" srcId="{D07BB9E1-C8C7-4AB2-A430-F3339D008F81}" destId="{6032F8EA-6A7F-4C7C-863A-CB4E38FADBC4}" srcOrd="0" destOrd="0" presId="urn:microsoft.com/office/officeart/2018/2/layout/IconVerticalSolidList"/>
    <dgm:cxn modelId="{F72DF3BD-9594-41D6-A705-78F4742FA79B}" type="presParOf" srcId="{D07BB9E1-C8C7-4AB2-A430-F3339D008F81}" destId="{FAB48121-A2F7-4B26-8737-68BD278FC96A}" srcOrd="1" destOrd="0" presId="urn:microsoft.com/office/officeart/2018/2/layout/IconVerticalSolidList"/>
    <dgm:cxn modelId="{13EAF7DA-7256-4C28-BF63-29B0808AEEED}" type="presParOf" srcId="{D07BB9E1-C8C7-4AB2-A430-F3339D008F81}" destId="{69F1BC70-114C-4BC4-B6E6-3609AEE65A21}" srcOrd="2" destOrd="0" presId="urn:microsoft.com/office/officeart/2018/2/layout/IconVerticalSolidList"/>
    <dgm:cxn modelId="{B15DA27C-E12F-49C9-BE45-E96460D3D680}" type="presParOf" srcId="{D07BB9E1-C8C7-4AB2-A430-F3339D008F81}" destId="{510B03AF-0C96-42F9-BEDB-B665A7C1BED3}" srcOrd="3" destOrd="0" presId="urn:microsoft.com/office/officeart/2018/2/layout/IconVerticalSolidList"/>
    <dgm:cxn modelId="{9A6F963C-FE85-4730-8A2B-B2E203192C38}" type="presParOf" srcId="{3A0CF41A-AC3D-4B6B-B03F-6647C5D4BB19}" destId="{ABFFEA0E-F1D3-4E34-964F-61D7EE1EB1BE}" srcOrd="3" destOrd="0" presId="urn:microsoft.com/office/officeart/2018/2/layout/IconVerticalSolidList"/>
    <dgm:cxn modelId="{CBD0776C-E37C-42A8-AB27-072D578AF5F3}" type="presParOf" srcId="{3A0CF41A-AC3D-4B6B-B03F-6647C5D4BB19}" destId="{5CB47016-17C7-404C-A97A-290F9BA13926}" srcOrd="4" destOrd="0" presId="urn:microsoft.com/office/officeart/2018/2/layout/IconVerticalSolidList"/>
    <dgm:cxn modelId="{0968127B-A6C4-4D57-8A77-92003E33F0F4}" type="presParOf" srcId="{5CB47016-17C7-404C-A97A-290F9BA13926}" destId="{9639564A-5AB0-4879-BD38-C0ED6D3B250A}" srcOrd="0" destOrd="0" presId="urn:microsoft.com/office/officeart/2018/2/layout/IconVerticalSolidList"/>
    <dgm:cxn modelId="{E097AC84-C7FA-4197-B77B-4D3CE1960CED}" type="presParOf" srcId="{5CB47016-17C7-404C-A97A-290F9BA13926}" destId="{90F499FF-A2CF-4F91-914C-724FE7FE2057}" srcOrd="1" destOrd="0" presId="urn:microsoft.com/office/officeart/2018/2/layout/IconVerticalSolidList"/>
    <dgm:cxn modelId="{A58DB7AA-83B9-4F7C-8F61-ECEBB0384562}" type="presParOf" srcId="{5CB47016-17C7-404C-A97A-290F9BA13926}" destId="{3F61CE27-4516-403C-B1F6-387E790A2359}" srcOrd="2" destOrd="0" presId="urn:microsoft.com/office/officeart/2018/2/layout/IconVerticalSolidList"/>
    <dgm:cxn modelId="{349FD984-0740-4AED-A3A7-13D6A6672D27}" type="presParOf" srcId="{5CB47016-17C7-404C-A97A-290F9BA13926}" destId="{CAF85A48-4306-4DD9-9F1D-9A9F03F83273}" srcOrd="3" destOrd="0" presId="urn:microsoft.com/office/officeart/2018/2/layout/IconVerticalSolidList"/>
    <dgm:cxn modelId="{266D6AAC-5422-4B43-BB94-2208008C9835}" type="presParOf" srcId="{3A0CF41A-AC3D-4B6B-B03F-6647C5D4BB19}" destId="{69ED5110-C1E1-4853-A40B-BAAF62E67609}" srcOrd="5" destOrd="0" presId="urn:microsoft.com/office/officeart/2018/2/layout/IconVerticalSolidList"/>
    <dgm:cxn modelId="{DE9B5798-6CDA-484B-B8B5-F115DD6A74EF}" type="presParOf" srcId="{3A0CF41A-AC3D-4B6B-B03F-6647C5D4BB19}" destId="{A95C6F97-F5CA-4A12-9CD0-29B7B29D0FA1}" srcOrd="6" destOrd="0" presId="urn:microsoft.com/office/officeart/2018/2/layout/IconVerticalSolidList"/>
    <dgm:cxn modelId="{70420221-BB90-4121-904F-5D650EC0019B}" type="presParOf" srcId="{A95C6F97-F5CA-4A12-9CD0-29B7B29D0FA1}" destId="{45E28623-ED8F-47A7-A886-A9DC1D8B7639}" srcOrd="0" destOrd="0" presId="urn:microsoft.com/office/officeart/2018/2/layout/IconVerticalSolidList"/>
    <dgm:cxn modelId="{3CFCA87C-CC3A-42E7-959C-D442D3020C8C}" type="presParOf" srcId="{A95C6F97-F5CA-4A12-9CD0-29B7B29D0FA1}" destId="{4F3D6146-691E-4F92-B9A9-E8A30ACC6D38}" srcOrd="1" destOrd="0" presId="urn:microsoft.com/office/officeart/2018/2/layout/IconVerticalSolidList"/>
    <dgm:cxn modelId="{0F4544C7-0AE6-4CDC-96C4-E538D0DFB777}" type="presParOf" srcId="{A95C6F97-F5CA-4A12-9CD0-29B7B29D0FA1}" destId="{99439713-73E1-4E4B-A9A6-7D2AB463D08F}" srcOrd="2" destOrd="0" presId="urn:microsoft.com/office/officeart/2018/2/layout/IconVerticalSolidList"/>
    <dgm:cxn modelId="{FE13F6EA-0E46-4A0D-A256-F7FF287C33DA}" type="presParOf" srcId="{A95C6F97-F5CA-4A12-9CD0-29B7B29D0FA1}" destId="{571A3989-DD64-47C3-AF54-28B6F6D1F826}" srcOrd="3" destOrd="0" presId="urn:microsoft.com/office/officeart/2018/2/layout/IconVerticalSolidList"/>
    <dgm:cxn modelId="{73BA7CDA-EA33-4508-ACE6-5372C0484C69}" type="presParOf" srcId="{3A0CF41A-AC3D-4B6B-B03F-6647C5D4BB19}" destId="{2F080ACA-4F58-42A8-AC68-9E71E7C5884D}" srcOrd="7" destOrd="0" presId="urn:microsoft.com/office/officeart/2018/2/layout/IconVerticalSolidList"/>
    <dgm:cxn modelId="{42E49E34-9A39-468E-9911-BD3A88D6BBB3}" type="presParOf" srcId="{3A0CF41A-AC3D-4B6B-B03F-6647C5D4BB19}" destId="{43A61179-2B5F-464A-986F-900D6E010CEF}" srcOrd="8" destOrd="0" presId="urn:microsoft.com/office/officeart/2018/2/layout/IconVerticalSolidList"/>
    <dgm:cxn modelId="{E6DC696F-683A-4059-A56A-A6B08A859350}" type="presParOf" srcId="{43A61179-2B5F-464A-986F-900D6E010CEF}" destId="{3497EFC9-B1BC-4EF4-AF7B-9B045925C370}" srcOrd="0" destOrd="0" presId="urn:microsoft.com/office/officeart/2018/2/layout/IconVerticalSolidList"/>
    <dgm:cxn modelId="{135CAD0F-D1FA-418A-A0F6-6170FA828FAA}" type="presParOf" srcId="{43A61179-2B5F-464A-986F-900D6E010CEF}" destId="{796C3911-EE2F-424C-9F61-4D1FDD2E1242}" srcOrd="1" destOrd="0" presId="urn:microsoft.com/office/officeart/2018/2/layout/IconVerticalSolidList"/>
    <dgm:cxn modelId="{AC67F407-10F7-4D99-912F-EA3B87EBF6D0}" type="presParOf" srcId="{43A61179-2B5F-464A-986F-900D6E010CEF}" destId="{6ABEB50D-2068-475E-9B13-B4B364E196EF}" srcOrd="2" destOrd="0" presId="urn:microsoft.com/office/officeart/2018/2/layout/IconVerticalSolidList"/>
    <dgm:cxn modelId="{D23063F7-93F6-4951-89D6-7C6B071C4E0E}" type="presParOf" srcId="{43A61179-2B5F-464A-986F-900D6E010CEF}" destId="{31F880FC-BF45-4B22-BB56-012358EF643C}" srcOrd="3" destOrd="0" presId="urn:microsoft.com/office/officeart/2018/2/layout/IconVerticalSolidList"/>
    <dgm:cxn modelId="{953EB8F8-644D-4FF8-9709-E7A9EFF1D27E}" type="presParOf" srcId="{3A0CF41A-AC3D-4B6B-B03F-6647C5D4BB19}" destId="{DB7372A9-D7E6-49C1-8DB3-CB9A25336EAA}" srcOrd="9" destOrd="0" presId="urn:microsoft.com/office/officeart/2018/2/layout/IconVerticalSolidList"/>
    <dgm:cxn modelId="{DDF75552-DDE3-4133-8484-239EEE427270}" type="presParOf" srcId="{3A0CF41A-AC3D-4B6B-B03F-6647C5D4BB19}" destId="{96DF4789-CBC0-408B-BDFF-F6CB09D3BB67}" srcOrd="10" destOrd="0" presId="urn:microsoft.com/office/officeart/2018/2/layout/IconVerticalSolidList"/>
    <dgm:cxn modelId="{FB6DA019-C75F-463D-9E8B-EA4B3F3D69E0}" type="presParOf" srcId="{96DF4789-CBC0-408B-BDFF-F6CB09D3BB67}" destId="{1C144E3B-2B65-4EA8-AB05-97D6E0EE4645}" srcOrd="0" destOrd="0" presId="urn:microsoft.com/office/officeart/2018/2/layout/IconVerticalSolidList"/>
    <dgm:cxn modelId="{0AA54D2C-8E53-42B9-B325-B160103C8C57}" type="presParOf" srcId="{96DF4789-CBC0-408B-BDFF-F6CB09D3BB67}" destId="{FDB46F9B-F422-4858-8725-9E6D2C85DB9C}" srcOrd="1" destOrd="0" presId="urn:microsoft.com/office/officeart/2018/2/layout/IconVerticalSolidList"/>
    <dgm:cxn modelId="{4EB99E80-4B70-4F5C-9F1A-0B72B4234D22}" type="presParOf" srcId="{96DF4789-CBC0-408B-BDFF-F6CB09D3BB67}" destId="{5ACEA16C-82AF-4556-A2BF-06BD7B9CE551}" srcOrd="2" destOrd="0" presId="urn:microsoft.com/office/officeart/2018/2/layout/IconVerticalSolidList"/>
    <dgm:cxn modelId="{449BE730-8E76-4133-B56F-403F795B579F}" type="presParOf" srcId="{96DF4789-CBC0-408B-BDFF-F6CB09D3BB67}" destId="{80689A1F-8CA5-46F8-AB13-0B12D9AFCB9D}"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1B8A61D-D92A-45E0-9138-97D545931A4A}" type="doc">
      <dgm:prSet loTypeId="urn:microsoft.com/office/officeart/2005/8/layout/default" loCatId="list" qsTypeId="urn:microsoft.com/office/officeart/2005/8/quickstyle/simple1" qsCatId="simple" csTypeId="urn:microsoft.com/office/officeart/2005/8/colors/colorful2" csCatId="colorful"/>
      <dgm:spPr/>
      <dgm:t>
        <a:bodyPr/>
        <a:lstStyle/>
        <a:p>
          <a:endParaRPr lang="en-US"/>
        </a:p>
      </dgm:t>
    </dgm:pt>
    <dgm:pt modelId="{3232B188-625E-4622-BEF0-0FD6F437CA98}">
      <dgm:prSet/>
      <dgm:spPr/>
      <dgm:t>
        <a:bodyPr/>
        <a:lstStyle/>
        <a:p>
          <a:r>
            <a:rPr lang="nl-NL"/>
            <a:t>Vermeend verbrand verarmd uranium?</a:t>
          </a:r>
          <a:endParaRPr lang="en-US"/>
        </a:p>
      </dgm:t>
    </dgm:pt>
    <dgm:pt modelId="{B6081D17-EA21-49A8-BD76-007D866A8B91}" type="parTrans" cxnId="{27F5871F-025D-4D35-825D-DAA2A0CA1478}">
      <dgm:prSet/>
      <dgm:spPr/>
      <dgm:t>
        <a:bodyPr/>
        <a:lstStyle/>
        <a:p>
          <a:endParaRPr lang="en-US"/>
        </a:p>
      </dgm:t>
    </dgm:pt>
    <dgm:pt modelId="{17550E6A-CDEF-465E-AF3F-B442C13D97B9}" type="sibTrans" cxnId="{27F5871F-025D-4D35-825D-DAA2A0CA1478}">
      <dgm:prSet/>
      <dgm:spPr/>
      <dgm:t>
        <a:bodyPr/>
        <a:lstStyle/>
        <a:p>
          <a:endParaRPr lang="en-US"/>
        </a:p>
      </dgm:t>
    </dgm:pt>
    <dgm:pt modelId="{65B76C73-046D-419F-8D27-192CFF886D54}">
      <dgm:prSet/>
      <dgm:spPr/>
      <dgm:t>
        <a:bodyPr/>
        <a:lstStyle/>
        <a:p>
          <a:r>
            <a:rPr lang="nl-NL"/>
            <a:t>Lading: specifiek gevaar van lading (DMMP kwam pas in 1998)?</a:t>
          </a:r>
          <a:endParaRPr lang="en-US"/>
        </a:p>
      </dgm:t>
    </dgm:pt>
    <dgm:pt modelId="{5B79EC22-46C2-466E-A837-0778596F47AF}" type="parTrans" cxnId="{2991B0CE-B592-4929-A4A1-96F4001E55C9}">
      <dgm:prSet/>
      <dgm:spPr/>
      <dgm:t>
        <a:bodyPr/>
        <a:lstStyle/>
        <a:p>
          <a:endParaRPr lang="en-US"/>
        </a:p>
      </dgm:t>
    </dgm:pt>
    <dgm:pt modelId="{1FAA8E08-6DC7-426F-90E9-5F9E6F2E0F25}" type="sibTrans" cxnId="{2991B0CE-B592-4929-A4A1-96F4001E55C9}">
      <dgm:prSet/>
      <dgm:spPr/>
      <dgm:t>
        <a:bodyPr/>
        <a:lstStyle/>
        <a:p>
          <a:endParaRPr lang="en-US"/>
        </a:p>
      </dgm:t>
    </dgm:pt>
    <dgm:pt modelId="{EE7C16F1-E6CB-4984-9697-69C6156BC5A6}">
      <dgm:prSet/>
      <dgm:spPr/>
      <dgm:t>
        <a:bodyPr/>
        <a:lstStyle/>
        <a:p>
          <a:r>
            <a:rPr lang="nl-NL"/>
            <a:t>Gezondheidsproblematiek?</a:t>
          </a:r>
          <a:endParaRPr lang="en-US"/>
        </a:p>
      </dgm:t>
    </dgm:pt>
    <dgm:pt modelId="{3158E0A9-39BE-4358-82C1-DAB6B63D887E}" type="parTrans" cxnId="{BCB2B8AB-88B9-4A33-9785-BD302A339CBD}">
      <dgm:prSet/>
      <dgm:spPr/>
      <dgm:t>
        <a:bodyPr/>
        <a:lstStyle/>
        <a:p>
          <a:endParaRPr lang="en-US"/>
        </a:p>
      </dgm:t>
    </dgm:pt>
    <dgm:pt modelId="{58F36AD6-B09D-4030-B9D6-53261D9BA5B4}" type="sibTrans" cxnId="{BCB2B8AB-88B9-4A33-9785-BD302A339CBD}">
      <dgm:prSet/>
      <dgm:spPr/>
      <dgm:t>
        <a:bodyPr/>
        <a:lstStyle/>
        <a:p>
          <a:endParaRPr lang="en-US"/>
        </a:p>
      </dgm:t>
    </dgm:pt>
    <dgm:pt modelId="{857F5464-38DA-40B2-846C-CFE79215D988}">
      <dgm:prSet/>
      <dgm:spPr/>
      <dgm:t>
        <a:bodyPr/>
        <a:lstStyle/>
        <a:p>
          <a:r>
            <a:rPr lang="nl-NL"/>
            <a:t>Ontkenning van derde rondje door de Raad voor de Luchtvaart?</a:t>
          </a:r>
          <a:endParaRPr lang="en-US"/>
        </a:p>
      </dgm:t>
    </dgm:pt>
    <dgm:pt modelId="{EE1D99F4-E675-48AD-BF9E-E118884E80DE}" type="parTrans" cxnId="{5483C061-150F-48E5-8F4E-07E6DBEFC091}">
      <dgm:prSet/>
      <dgm:spPr/>
      <dgm:t>
        <a:bodyPr/>
        <a:lstStyle/>
        <a:p>
          <a:endParaRPr lang="en-US"/>
        </a:p>
      </dgm:t>
    </dgm:pt>
    <dgm:pt modelId="{8AA0F1C4-37C4-45DE-B0DE-B9BB9F0B6568}" type="sibTrans" cxnId="{5483C061-150F-48E5-8F4E-07E6DBEFC091}">
      <dgm:prSet/>
      <dgm:spPr/>
      <dgm:t>
        <a:bodyPr/>
        <a:lstStyle/>
        <a:p>
          <a:endParaRPr lang="en-US"/>
        </a:p>
      </dgm:t>
    </dgm:pt>
    <dgm:pt modelId="{9BF71593-A2E8-4871-A740-335DC68ACC01}">
      <dgm:prSet/>
      <dgm:spPr/>
      <dgm:t>
        <a:bodyPr/>
        <a:lstStyle/>
        <a:p>
          <a:r>
            <a:rPr lang="nl-NL"/>
            <a:t>Mannen in witte pakken?</a:t>
          </a:r>
          <a:endParaRPr lang="en-US"/>
        </a:p>
      </dgm:t>
    </dgm:pt>
    <dgm:pt modelId="{26BDE781-4385-43AF-BCFE-6868BAD1ED4D}" type="parTrans" cxnId="{A2BF7AFB-4ACB-4F59-B01B-49071B80EDC7}">
      <dgm:prSet/>
      <dgm:spPr/>
      <dgm:t>
        <a:bodyPr/>
        <a:lstStyle/>
        <a:p>
          <a:endParaRPr lang="en-US"/>
        </a:p>
      </dgm:t>
    </dgm:pt>
    <dgm:pt modelId="{C87CFE99-A894-48B0-B142-30867EA1D2B1}" type="sibTrans" cxnId="{A2BF7AFB-4ACB-4F59-B01B-49071B80EDC7}">
      <dgm:prSet/>
      <dgm:spPr/>
      <dgm:t>
        <a:bodyPr/>
        <a:lstStyle/>
        <a:p>
          <a:endParaRPr lang="en-US"/>
        </a:p>
      </dgm:t>
    </dgm:pt>
    <dgm:pt modelId="{3ED8D183-E9C6-4D97-8790-AE20CFDEF442}">
      <dgm:prSet/>
      <dgm:spPr/>
      <dgm:t>
        <a:bodyPr/>
        <a:lstStyle/>
        <a:p>
          <a:r>
            <a:rPr lang="nl-NL"/>
            <a:t>Mogelijk vervoer van chemische of nucleaire stoffen die onder een proliferatie verdrag zouden kunnen vallen?</a:t>
          </a:r>
          <a:endParaRPr lang="en-US"/>
        </a:p>
      </dgm:t>
    </dgm:pt>
    <dgm:pt modelId="{8CA8BBA2-2A99-4E19-9D6A-5E55E03B1172}" type="parTrans" cxnId="{20DFE68D-FA80-419C-AF80-BA0720AD1BC7}">
      <dgm:prSet/>
      <dgm:spPr/>
      <dgm:t>
        <a:bodyPr/>
        <a:lstStyle/>
        <a:p>
          <a:endParaRPr lang="en-US"/>
        </a:p>
      </dgm:t>
    </dgm:pt>
    <dgm:pt modelId="{9D47E871-BAFD-420E-9EA9-F6608CA9E1DA}" type="sibTrans" cxnId="{20DFE68D-FA80-419C-AF80-BA0720AD1BC7}">
      <dgm:prSet/>
      <dgm:spPr/>
      <dgm:t>
        <a:bodyPr/>
        <a:lstStyle/>
        <a:p>
          <a:endParaRPr lang="en-US"/>
        </a:p>
      </dgm:t>
    </dgm:pt>
    <dgm:pt modelId="{677D375B-B30A-4C45-86A3-D1C7525EAC1D}">
      <dgm:prSet/>
      <dgm:spPr/>
      <dgm:t>
        <a:bodyPr/>
        <a:lstStyle/>
        <a:p>
          <a:r>
            <a:rPr lang="nl-NL"/>
            <a:t>Frustratie rondom niet gevonden Cockpit Voice Recorder</a:t>
          </a:r>
          <a:endParaRPr lang="en-US"/>
        </a:p>
      </dgm:t>
    </dgm:pt>
    <dgm:pt modelId="{979E4204-8BA2-4117-889D-222054458D3E}" type="parTrans" cxnId="{EC0E93B0-342F-49BA-9949-CAE76F9CEB58}">
      <dgm:prSet/>
      <dgm:spPr/>
      <dgm:t>
        <a:bodyPr/>
        <a:lstStyle/>
        <a:p>
          <a:endParaRPr lang="en-US"/>
        </a:p>
      </dgm:t>
    </dgm:pt>
    <dgm:pt modelId="{5AD5D9E8-027F-4720-9116-6A323227907C}" type="sibTrans" cxnId="{EC0E93B0-342F-49BA-9949-CAE76F9CEB58}">
      <dgm:prSet/>
      <dgm:spPr/>
      <dgm:t>
        <a:bodyPr/>
        <a:lstStyle/>
        <a:p>
          <a:endParaRPr lang="en-US"/>
        </a:p>
      </dgm:t>
    </dgm:pt>
    <dgm:pt modelId="{4221305F-38DD-46C0-BB44-A3E146EF78EA}">
      <dgm:prSet/>
      <dgm:spPr/>
      <dgm:t>
        <a:bodyPr/>
        <a:lstStyle/>
        <a:p>
          <a:r>
            <a:rPr lang="nl-NL" b="1"/>
            <a:t>Als de emotie hoog is doen rationale argumenten en bewijsvoering er eigenlijk niet meer toe</a:t>
          </a:r>
          <a:endParaRPr lang="en-US"/>
        </a:p>
      </dgm:t>
    </dgm:pt>
    <dgm:pt modelId="{C475D5A8-C225-4654-B71F-804C505C3B44}" type="parTrans" cxnId="{B7096A77-30F4-45B5-B7E5-61A6AC919E03}">
      <dgm:prSet/>
      <dgm:spPr/>
      <dgm:t>
        <a:bodyPr/>
        <a:lstStyle/>
        <a:p>
          <a:endParaRPr lang="en-US"/>
        </a:p>
      </dgm:t>
    </dgm:pt>
    <dgm:pt modelId="{E7044B4C-63C8-48A2-8E4E-471768476C14}" type="sibTrans" cxnId="{B7096A77-30F4-45B5-B7E5-61A6AC919E03}">
      <dgm:prSet/>
      <dgm:spPr/>
      <dgm:t>
        <a:bodyPr/>
        <a:lstStyle/>
        <a:p>
          <a:endParaRPr lang="en-US"/>
        </a:p>
      </dgm:t>
    </dgm:pt>
    <dgm:pt modelId="{997850F9-7395-4F3B-BD2C-6EF3B3D43DE6}" type="pres">
      <dgm:prSet presAssocID="{F1B8A61D-D92A-45E0-9138-97D545931A4A}" presName="diagram" presStyleCnt="0">
        <dgm:presLayoutVars>
          <dgm:dir/>
          <dgm:resizeHandles val="exact"/>
        </dgm:presLayoutVars>
      </dgm:prSet>
      <dgm:spPr/>
    </dgm:pt>
    <dgm:pt modelId="{0DE18A1F-7012-4A13-ACA2-FABE452213F8}" type="pres">
      <dgm:prSet presAssocID="{3232B188-625E-4622-BEF0-0FD6F437CA98}" presName="node" presStyleLbl="node1" presStyleIdx="0" presStyleCnt="8">
        <dgm:presLayoutVars>
          <dgm:bulletEnabled val="1"/>
        </dgm:presLayoutVars>
      </dgm:prSet>
      <dgm:spPr/>
    </dgm:pt>
    <dgm:pt modelId="{79CEEB8E-D7ED-485D-8D70-F5DEB6F9CC88}" type="pres">
      <dgm:prSet presAssocID="{17550E6A-CDEF-465E-AF3F-B442C13D97B9}" presName="sibTrans" presStyleCnt="0"/>
      <dgm:spPr/>
    </dgm:pt>
    <dgm:pt modelId="{C24BBACB-AE36-4C2A-AB9C-681F427912AE}" type="pres">
      <dgm:prSet presAssocID="{65B76C73-046D-419F-8D27-192CFF886D54}" presName="node" presStyleLbl="node1" presStyleIdx="1" presStyleCnt="8">
        <dgm:presLayoutVars>
          <dgm:bulletEnabled val="1"/>
        </dgm:presLayoutVars>
      </dgm:prSet>
      <dgm:spPr/>
    </dgm:pt>
    <dgm:pt modelId="{DF320D47-4B7F-492D-8265-6D88370B1506}" type="pres">
      <dgm:prSet presAssocID="{1FAA8E08-6DC7-426F-90E9-5F9E6F2E0F25}" presName="sibTrans" presStyleCnt="0"/>
      <dgm:spPr/>
    </dgm:pt>
    <dgm:pt modelId="{64F97533-1F09-4E92-9035-4D75C6531765}" type="pres">
      <dgm:prSet presAssocID="{EE7C16F1-E6CB-4984-9697-69C6156BC5A6}" presName="node" presStyleLbl="node1" presStyleIdx="2" presStyleCnt="8">
        <dgm:presLayoutVars>
          <dgm:bulletEnabled val="1"/>
        </dgm:presLayoutVars>
      </dgm:prSet>
      <dgm:spPr/>
    </dgm:pt>
    <dgm:pt modelId="{A3BC48D8-959C-4298-8FA1-557C477A750E}" type="pres">
      <dgm:prSet presAssocID="{58F36AD6-B09D-4030-B9D6-53261D9BA5B4}" presName="sibTrans" presStyleCnt="0"/>
      <dgm:spPr/>
    </dgm:pt>
    <dgm:pt modelId="{815C39F0-0EFE-4F1C-B32C-8AEB4B39BE42}" type="pres">
      <dgm:prSet presAssocID="{857F5464-38DA-40B2-846C-CFE79215D988}" presName="node" presStyleLbl="node1" presStyleIdx="3" presStyleCnt="8">
        <dgm:presLayoutVars>
          <dgm:bulletEnabled val="1"/>
        </dgm:presLayoutVars>
      </dgm:prSet>
      <dgm:spPr/>
    </dgm:pt>
    <dgm:pt modelId="{DF47907A-743E-412C-AB26-BA061EE555D3}" type="pres">
      <dgm:prSet presAssocID="{8AA0F1C4-37C4-45DE-B0DE-B9BB9F0B6568}" presName="sibTrans" presStyleCnt="0"/>
      <dgm:spPr/>
    </dgm:pt>
    <dgm:pt modelId="{514C1B17-DE68-4AFC-A0B2-3E4B28A21D2F}" type="pres">
      <dgm:prSet presAssocID="{9BF71593-A2E8-4871-A740-335DC68ACC01}" presName="node" presStyleLbl="node1" presStyleIdx="4" presStyleCnt="8">
        <dgm:presLayoutVars>
          <dgm:bulletEnabled val="1"/>
        </dgm:presLayoutVars>
      </dgm:prSet>
      <dgm:spPr/>
    </dgm:pt>
    <dgm:pt modelId="{3832B26A-392F-4904-8ECA-5FD08DCB006E}" type="pres">
      <dgm:prSet presAssocID="{C87CFE99-A894-48B0-B142-30867EA1D2B1}" presName="sibTrans" presStyleCnt="0"/>
      <dgm:spPr/>
    </dgm:pt>
    <dgm:pt modelId="{1B9DE20E-3C0C-45B9-9682-45ABF271B2B8}" type="pres">
      <dgm:prSet presAssocID="{3ED8D183-E9C6-4D97-8790-AE20CFDEF442}" presName="node" presStyleLbl="node1" presStyleIdx="5" presStyleCnt="8">
        <dgm:presLayoutVars>
          <dgm:bulletEnabled val="1"/>
        </dgm:presLayoutVars>
      </dgm:prSet>
      <dgm:spPr/>
    </dgm:pt>
    <dgm:pt modelId="{45B60AF5-D604-4091-A25F-F48F2E1A3B4A}" type="pres">
      <dgm:prSet presAssocID="{9D47E871-BAFD-420E-9EA9-F6608CA9E1DA}" presName="sibTrans" presStyleCnt="0"/>
      <dgm:spPr/>
    </dgm:pt>
    <dgm:pt modelId="{10FEDF8D-A3A6-416C-83A8-44A5700CBFFE}" type="pres">
      <dgm:prSet presAssocID="{677D375B-B30A-4C45-86A3-D1C7525EAC1D}" presName="node" presStyleLbl="node1" presStyleIdx="6" presStyleCnt="8">
        <dgm:presLayoutVars>
          <dgm:bulletEnabled val="1"/>
        </dgm:presLayoutVars>
      </dgm:prSet>
      <dgm:spPr/>
    </dgm:pt>
    <dgm:pt modelId="{12A824B8-A9E5-49B1-A8BF-7AF853C5E66A}" type="pres">
      <dgm:prSet presAssocID="{5AD5D9E8-027F-4720-9116-6A323227907C}" presName="sibTrans" presStyleCnt="0"/>
      <dgm:spPr/>
    </dgm:pt>
    <dgm:pt modelId="{5B7A2B7F-E0B9-4B84-82CB-59603F5908AE}" type="pres">
      <dgm:prSet presAssocID="{4221305F-38DD-46C0-BB44-A3E146EF78EA}" presName="node" presStyleLbl="node1" presStyleIdx="7" presStyleCnt="8">
        <dgm:presLayoutVars>
          <dgm:bulletEnabled val="1"/>
        </dgm:presLayoutVars>
      </dgm:prSet>
      <dgm:spPr/>
    </dgm:pt>
  </dgm:ptLst>
  <dgm:cxnLst>
    <dgm:cxn modelId="{C92A510E-4910-4F08-BF04-3E52623E0467}" type="presOf" srcId="{3232B188-625E-4622-BEF0-0FD6F437CA98}" destId="{0DE18A1F-7012-4A13-ACA2-FABE452213F8}" srcOrd="0" destOrd="0" presId="urn:microsoft.com/office/officeart/2005/8/layout/default"/>
    <dgm:cxn modelId="{387FB81B-6E32-4FB5-8E88-F6FFFDA50CBF}" type="presOf" srcId="{EE7C16F1-E6CB-4984-9697-69C6156BC5A6}" destId="{64F97533-1F09-4E92-9035-4D75C6531765}" srcOrd="0" destOrd="0" presId="urn:microsoft.com/office/officeart/2005/8/layout/default"/>
    <dgm:cxn modelId="{1E106F1F-56FB-4E21-9D2F-C943EBC362C7}" type="presOf" srcId="{3ED8D183-E9C6-4D97-8790-AE20CFDEF442}" destId="{1B9DE20E-3C0C-45B9-9682-45ABF271B2B8}" srcOrd="0" destOrd="0" presId="urn:microsoft.com/office/officeart/2005/8/layout/default"/>
    <dgm:cxn modelId="{27F5871F-025D-4D35-825D-DAA2A0CA1478}" srcId="{F1B8A61D-D92A-45E0-9138-97D545931A4A}" destId="{3232B188-625E-4622-BEF0-0FD6F437CA98}" srcOrd="0" destOrd="0" parTransId="{B6081D17-EA21-49A8-BD76-007D866A8B91}" sibTransId="{17550E6A-CDEF-465E-AF3F-B442C13D97B9}"/>
    <dgm:cxn modelId="{55A08428-6499-4C5B-B3C8-073F36302BDE}" type="presOf" srcId="{4221305F-38DD-46C0-BB44-A3E146EF78EA}" destId="{5B7A2B7F-E0B9-4B84-82CB-59603F5908AE}" srcOrd="0" destOrd="0" presId="urn:microsoft.com/office/officeart/2005/8/layout/default"/>
    <dgm:cxn modelId="{5483C061-150F-48E5-8F4E-07E6DBEFC091}" srcId="{F1B8A61D-D92A-45E0-9138-97D545931A4A}" destId="{857F5464-38DA-40B2-846C-CFE79215D988}" srcOrd="3" destOrd="0" parTransId="{EE1D99F4-E675-48AD-BF9E-E118884E80DE}" sibTransId="{8AA0F1C4-37C4-45DE-B0DE-B9BB9F0B6568}"/>
    <dgm:cxn modelId="{1CBA0B6C-E97B-4CD7-845E-E60BE990F4B4}" type="presOf" srcId="{9BF71593-A2E8-4871-A740-335DC68ACC01}" destId="{514C1B17-DE68-4AFC-A0B2-3E4B28A21D2F}" srcOrd="0" destOrd="0" presId="urn:microsoft.com/office/officeart/2005/8/layout/default"/>
    <dgm:cxn modelId="{CABA4A4E-2EDE-481C-B80A-3106F2736F10}" type="presOf" srcId="{677D375B-B30A-4C45-86A3-D1C7525EAC1D}" destId="{10FEDF8D-A3A6-416C-83A8-44A5700CBFFE}" srcOrd="0" destOrd="0" presId="urn:microsoft.com/office/officeart/2005/8/layout/default"/>
    <dgm:cxn modelId="{4C937E55-5AF1-40E7-9AF7-8C37C97BCCD0}" type="presOf" srcId="{F1B8A61D-D92A-45E0-9138-97D545931A4A}" destId="{997850F9-7395-4F3B-BD2C-6EF3B3D43DE6}" srcOrd="0" destOrd="0" presId="urn:microsoft.com/office/officeart/2005/8/layout/default"/>
    <dgm:cxn modelId="{B7096A77-30F4-45B5-B7E5-61A6AC919E03}" srcId="{F1B8A61D-D92A-45E0-9138-97D545931A4A}" destId="{4221305F-38DD-46C0-BB44-A3E146EF78EA}" srcOrd="7" destOrd="0" parTransId="{C475D5A8-C225-4654-B71F-804C505C3B44}" sibTransId="{E7044B4C-63C8-48A2-8E4E-471768476C14}"/>
    <dgm:cxn modelId="{20DFE68D-FA80-419C-AF80-BA0720AD1BC7}" srcId="{F1B8A61D-D92A-45E0-9138-97D545931A4A}" destId="{3ED8D183-E9C6-4D97-8790-AE20CFDEF442}" srcOrd="5" destOrd="0" parTransId="{8CA8BBA2-2A99-4E19-9D6A-5E55E03B1172}" sibTransId="{9D47E871-BAFD-420E-9EA9-F6608CA9E1DA}"/>
    <dgm:cxn modelId="{703F048C-195F-4D30-8617-E873B96CAFB3}" type="presOf" srcId="{857F5464-38DA-40B2-846C-CFE79215D988}" destId="{815C39F0-0EFE-4F1C-B32C-8AEB4B39BE42}" srcOrd="0" destOrd="0" presId="urn:microsoft.com/office/officeart/2005/8/layout/default"/>
    <dgm:cxn modelId="{F5232B9D-02F4-4E23-A197-E3193A0026ED}" type="presOf" srcId="{65B76C73-046D-419F-8D27-192CFF886D54}" destId="{C24BBACB-AE36-4C2A-AB9C-681F427912AE}" srcOrd="0" destOrd="0" presId="urn:microsoft.com/office/officeart/2005/8/layout/default"/>
    <dgm:cxn modelId="{BCB2B8AB-88B9-4A33-9785-BD302A339CBD}" srcId="{F1B8A61D-D92A-45E0-9138-97D545931A4A}" destId="{EE7C16F1-E6CB-4984-9697-69C6156BC5A6}" srcOrd="2" destOrd="0" parTransId="{3158E0A9-39BE-4358-82C1-DAB6B63D887E}" sibTransId="{58F36AD6-B09D-4030-B9D6-53261D9BA5B4}"/>
    <dgm:cxn modelId="{EC0E93B0-342F-49BA-9949-CAE76F9CEB58}" srcId="{F1B8A61D-D92A-45E0-9138-97D545931A4A}" destId="{677D375B-B30A-4C45-86A3-D1C7525EAC1D}" srcOrd="6" destOrd="0" parTransId="{979E4204-8BA2-4117-889D-222054458D3E}" sibTransId="{5AD5D9E8-027F-4720-9116-6A323227907C}"/>
    <dgm:cxn modelId="{2991B0CE-B592-4929-A4A1-96F4001E55C9}" srcId="{F1B8A61D-D92A-45E0-9138-97D545931A4A}" destId="{65B76C73-046D-419F-8D27-192CFF886D54}" srcOrd="1" destOrd="0" parTransId="{5B79EC22-46C2-466E-A837-0778596F47AF}" sibTransId="{1FAA8E08-6DC7-426F-90E9-5F9E6F2E0F25}"/>
    <dgm:cxn modelId="{A2BF7AFB-4ACB-4F59-B01B-49071B80EDC7}" srcId="{F1B8A61D-D92A-45E0-9138-97D545931A4A}" destId="{9BF71593-A2E8-4871-A740-335DC68ACC01}" srcOrd="4" destOrd="0" parTransId="{26BDE781-4385-43AF-BCFE-6868BAD1ED4D}" sibTransId="{C87CFE99-A894-48B0-B142-30867EA1D2B1}"/>
    <dgm:cxn modelId="{CCCDE5C6-D820-48C5-9DBD-7556CA58DCE3}" type="presParOf" srcId="{997850F9-7395-4F3B-BD2C-6EF3B3D43DE6}" destId="{0DE18A1F-7012-4A13-ACA2-FABE452213F8}" srcOrd="0" destOrd="0" presId="urn:microsoft.com/office/officeart/2005/8/layout/default"/>
    <dgm:cxn modelId="{6F669640-0D6D-4DF8-A9AD-7327BBE92EAE}" type="presParOf" srcId="{997850F9-7395-4F3B-BD2C-6EF3B3D43DE6}" destId="{79CEEB8E-D7ED-485D-8D70-F5DEB6F9CC88}" srcOrd="1" destOrd="0" presId="urn:microsoft.com/office/officeart/2005/8/layout/default"/>
    <dgm:cxn modelId="{50A9352A-D913-4734-B8F9-A27F966247E0}" type="presParOf" srcId="{997850F9-7395-4F3B-BD2C-6EF3B3D43DE6}" destId="{C24BBACB-AE36-4C2A-AB9C-681F427912AE}" srcOrd="2" destOrd="0" presId="urn:microsoft.com/office/officeart/2005/8/layout/default"/>
    <dgm:cxn modelId="{A752E7D2-3CA1-4F19-90A4-E49545C6475B}" type="presParOf" srcId="{997850F9-7395-4F3B-BD2C-6EF3B3D43DE6}" destId="{DF320D47-4B7F-492D-8265-6D88370B1506}" srcOrd="3" destOrd="0" presId="urn:microsoft.com/office/officeart/2005/8/layout/default"/>
    <dgm:cxn modelId="{0AE1299B-4BFE-4050-95E5-4928FE6186C7}" type="presParOf" srcId="{997850F9-7395-4F3B-BD2C-6EF3B3D43DE6}" destId="{64F97533-1F09-4E92-9035-4D75C6531765}" srcOrd="4" destOrd="0" presId="urn:microsoft.com/office/officeart/2005/8/layout/default"/>
    <dgm:cxn modelId="{274110B4-FE84-4AE8-87EA-A1D7ABA6C7F4}" type="presParOf" srcId="{997850F9-7395-4F3B-BD2C-6EF3B3D43DE6}" destId="{A3BC48D8-959C-4298-8FA1-557C477A750E}" srcOrd="5" destOrd="0" presId="urn:microsoft.com/office/officeart/2005/8/layout/default"/>
    <dgm:cxn modelId="{6EAE8D98-620F-4E0D-AF95-93D0006E95E1}" type="presParOf" srcId="{997850F9-7395-4F3B-BD2C-6EF3B3D43DE6}" destId="{815C39F0-0EFE-4F1C-B32C-8AEB4B39BE42}" srcOrd="6" destOrd="0" presId="urn:microsoft.com/office/officeart/2005/8/layout/default"/>
    <dgm:cxn modelId="{8F5E4476-2AB1-4AD8-BD2C-2FE5BB48F6F6}" type="presParOf" srcId="{997850F9-7395-4F3B-BD2C-6EF3B3D43DE6}" destId="{DF47907A-743E-412C-AB26-BA061EE555D3}" srcOrd="7" destOrd="0" presId="urn:microsoft.com/office/officeart/2005/8/layout/default"/>
    <dgm:cxn modelId="{43822887-12D4-459E-B71B-3E4DFE27D313}" type="presParOf" srcId="{997850F9-7395-4F3B-BD2C-6EF3B3D43DE6}" destId="{514C1B17-DE68-4AFC-A0B2-3E4B28A21D2F}" srcOrd="8" destOrd="0" presId="urn:microsoft.com/office/officeart/2005/8/layout/default"/>
    <dgm:cxn modelId="{AE0E547A-A730-4886-BB6E-40C591152843}" type="presParOf" srcId="{997850F9-7395-4F3B-BD2C-6EF3B3D43DE6}" destId="{3832B26A-392F-4904-8ECA-5FD08DCB006E}" srcOrd="9" destOrd="0" presId="urn:microsoft.com/office/officeart/2005/8/layout/default"/>
    <dgm:cxn modelId="{19B1899A-F4D7-4935-98D7-D519719F6646}" type="presParOf" srcId="{997850F9-7395-4F3B-BD2C-6EF3B3D43DE6}" destId="{1B9DE20E-3C0C-45B9-9682-45ABF271B2B8}" srcOrd="10" destOrd="0" presId="urn:microsoft.com/office/officeart/2005/8/layout/default"/>
    <dgm:cxn modelId="{84826A94-B19D-4DB9-B439-291828D57E87}" type="presParOf" srcId="{997850F9-7395-4F3B-BD2C-6EF3B3D43DE6}" destId="{45B60AF5-D604-4091-A25F-F48F2E1A3B4A}" srcOrd="11" destOrd="0" presId="urn:microsoft.com/office/officeart/2005/8/layout/default"/>
    <dgm:cxn modelId="{32807424-050C-4A47-B0F2-09E6E7C09116}" type="presParOf" srcId="{997850F9-7395-4F3B-BD2C-6EF3B3D43DE6}" destId="{10FEDF8D-A3A6-416C-83A8-44A5700CBFFE}" srcOrd="12" destOrd="0" presId="urn:microsoft.com/office/officeart/2005/8/layout/default"/>
    <dgm:cxn modelId="{0637B3EB-02F6-4B2B-8EA9-5799E38D3D11}" type="presParOf" srcId="{997850F9-7395-4F3B-BD2C-6EF3B3D43DE6}" destId="{12A824B8-A9E5-49B1-A8BF-7AF853C5E66A}" srcOrd="13" destOrd="0" presId="urn:microsoft.com/office/officeart/2005/8/layout/default"/>
    <dgm:cxn modelId="{CC92682C-F863-43DF-B5BA-9A9DE24267A3}" type="presParOf" srcId="{997850F9-7395-4F3B-BD2C-6EF3B3D43DE6}" destId="{5B7A2B7F-E0B9-4B84-82CB-59603F5908AE}" srcOrd="1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E93D379-1EA3-45F5-A3AA-56C2AE143600}"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0BCA8F02-C8CC-4ED6-9F17-A062A8C72DE5}">
      <dgm:prSet/>
      <dgm:spPr/>
      <dgm:t>
        <a:bodyPr/>
        <a:lstStyle/>
        <a:p>
          <a:r>
            <a:rPr lang="nl-NL"/>
            <a:t>Na 30 jaar nog steeds veel emoties waar media met selectieve info gebruik van maken</a:t>
          </a:r>
          <a:endParaRPr lang="en-US"/>
        </a:p>
      </dgm:t>
    </dgm:pt>
    <dgm:pt modelId="{B6F15CA3-2756-420D-AC51-E9D78290BA74}" type="parTrans" cxnId="{12863492-850A-4688-967D-C88CE63BA290}">
      <dgm:prSet/>
      <dgm:spPr/>
      <dgm:t>
        <a:bodyPr/>
        <a:lstStyle/>
        <a:p>
          <a:endParaRPr lang="en-US"/>
        </a:p>
      </dgm:t>
    </dgm:pt>
    <dgm:pt modelId="{A5257EE2-CFE1-456F-A55A-3B46E543E526}" type="sibTrans" cxnId="{12863492-850A-4688-967D-C88CE63BA290}">
      <dgm:prSet/>
      <dgm:spPr/>
      <dgm:t>
        <a:bodyPr/>
        <a:lstStyle/>
        <a:p>
          <a:endParaRPr lang="en-US"/>
        </a:p>
      </dgm:t>
    </dgm:pt>
    <dgm:pt modelId="{70DCE2FE-DBF6-4535-9448-D3D269BCF19F}">
      <dgm:prSet/>
      <dgm:spPr/>
      <dgm:t>
        <a:bodyPr/>
        <a:lstStyle/>
        <a:p>
          <a:r>
            <a:rPr lang="nl-NL"/>
            <a:t>Vertrouwen is in de luchtvaartsector erg wezenlijk</a:t>
          </a:r>
          <a:endParaRPr lang="en-US"/>
        </a:p>
      </dgm:t>
    </dgm:pt>
    <dgm:pt modelId="{CBE6E463-645C-43A7-A890-1242150C0D32}" type="parTrans" cxnId="{B2AEE87A-EF86-4222-A3B5-CF2FF2C1415E}">
      <dgm:prSet/>
      <dgm:spPr/>
      <dgm:t>
        <a:bodyPr/>
        <a:lstStyle/>
        <a:p>
          <a:endParaRPr lang="en-US"/>
        </a:p>
      </dgm:t>
    </dgm:pt>
    <dgm:pt modelId="{F74E8979-33D7-4A60-AF04-43E6A170F590}" type="sibTrans" cxnId="{B2AEE87A-EF86-4222-A3B5-CF2FF2C1415E}">
      <dgm:prSet/>
      <dgm:spPr/>
      <dgm:t>
        <a:bodyPr/>
        <a:lstStyle/>
        <a:p>
          <a:endParaRPr lang="en-US"/>
        </a:p>
      </dgm:t>
    </dgm:pt>
    <dgm:pt modelId="{A6C4C143-ECE7-46CC-A72F-AED8DC7F816E}">
      <dgm:prSet/>
      <dgm:spPr/>
      <dgm:t>
        <a:bodyPr/>
        <a:lstStyle/>
        <a:p>
          <a:r>
            <a:rPr lang="nl-NL"/>
            <a:t>Media kan feiten verkeerd uitleggen</a:t>
          </a:r>
          <a:endParaRPr lang="en-US"/>
        </a:p>
      </dgm:t>
    </dgm:pt>
    <dgm:pt modelId="{1B9409EC-CA4B-495A-A5FE-0375E28A98F5}" type="parTrans" cxnId="{63F21450-AD21-4D26-8D00-9D01D26B0B7D}">
      <dgm:prSet/>
      <dgm:spPr/>
      <dgm:t>
        <a:bodyPr/>
        <a:lstStyle/>
        <a:p>
          <a:endParaRPr lang="en-US"/>
        </a:p>
      </dgm:t>
    </dgm:pt>
    <dgm:pt modelId="{DB6F6D67-0245-4CCD-B822-27C920E51A73}" type="sibTrans" cxnId="{63F21450-AD21-4D26-8D00-9D01D26B0B7D}">
      <dgm:prSet/>
      <dgm:spPr/>
      <dgm:t>
        <a:bodyPr/>
        <a:lstStyle/>
        <a:p>
          <a:endParaRPr lang="en-US"/>
        </a:p>
      </dgm:t>
    </dgm:pt>
    <dgm:pt modelId="{86971846-7B44-4187-B144-E4A9E0E0D654}">
      <dgm:prSet/>
      <dgm:spPr/>
      <dgm:t>
        <a:bodyPr/>
        <a:lstStyle/>
        <a:p>
          <a:r>
            <a:rPr lang="nl-NL"/>
            <a:t>Vreemde relatie met toeslagenaffaire om onbetrouwbare overheid te benadrukken</a:t>
          </a:r>
          <a:endParaRPr lang="en-US"/>
        </a:p>
      </dgm:t>
    </dgm:pt>
    <dgm:pt modelId="{4BD11609-06AB-4DBD-94B9-D8C6A3ABCE70}" type="parTrans" cxnId="{BB752A30-7B75-4E0F-8723-F050CF50019B}">
      <dgm:prSet/>
      <dgm:spPr/>
      <dgm:t>
        <a:bodyPr/>
        <a:lstStyle/>
        <a:p>
          <a:endParaRPr lang="en-US"/>
        </a:p>
      </dgm:t>
    </dgm:pt>
    <dgm:pt modelId="{72A927CC-C806-4045-8D60-2C5E6602E3CC}" type="sibTrans" cxnId="{BB752A30-7B75-4E0F-8723-F050CF50019B}">
      <dgm:prSet/>
      <dgm:spPr/>
      <dgm:t>
        <a:bodyPr/>
        <a:lstStyle/>
        <a:p>
          <a:endParaRPr lang="en-US"/>
        </a:p>
      </dgm:t>
    </dgm:pt>
    <dgm:pt modelId="{CDEEA6FD-12FF-4693-8389-407A9293BAE8}">
      <dgm:prSet/>
      <dgm:spPr/>
      <dgm:t>
        <a:bodyPr/>
        <a:lstStyle/>
        <a:p>
          <a:r>
            <a:rPr lang="nl-NL"/>
            <a:t>Hoe zit het met de betrouwbaarheid van de media?</a:t>
          </a:r>
          <a:endParaRPr lang="en-US"/>
        </a:p>
      </dgm:t>
    </dgm:pt>
    <dgm:pt modelId="{D474629C-0D2F-4546-B7DA-7964F2094541}" type="parTrans" cxnId="{A2DE9563-93F5-457D-9571-7A0FBB86C3D7}">
      <dgm:prSet/>
      <dgm:spPr/>
      <dgm:t>
        <a:bodyPr/>
        <a:lstStyle/>
        <a:p>
          <a:endParaRPr lang="en-US"/>
        </a:p>
      </dgm:t>
    </dgm:pt>
    <dgm:pt modelId="{0067DDC1-1133-4A2B-BF1C-B1B19590C369}" type="sibTrans" cxnId="{A2DE9563-93F5-457D-9571-7A0FBB86C3D7}">
      <dgm:prSet/>
      <dgm:spPr/>
      <dgm:t>
        <a:bodyPr/>
        <a:lstStyle/>
        <a:p>
          <a:endParaRPr lang="en-US"/>
        </a:p>
      </dgm:t>
    </dgm:pt>
    <dgm:pt modelId="{3F5B6B37-B447-43AF-AFC8-1D73C8B79FDE}">
      <dgm:prSet/>
      <dgm:spPr/>
      <dgm:t>
        <a:bodyPr/>
        <a:lstStyle/>
        <a:p>
          <a:r>
            <a:rPr lang="nl-NL"/>
            <a:t>Persoonlijk geen enkele moeite met het openbaar maken van alle archieven</a:t>
          </a:r>
          <a:endParaRPr lang="en-US"/>
        </a:p>
      </dgm:t>
    </dgm:pt>
    <dgm:pt modelId="{BDBCA071-FC2F-4414-9476-626F2A2AB12D}" type="parTrans" cxnId="{0C36112D-F972-48E1-9B33-4AEA7F2729BB}">
      <dgm:prSet/>
      <dgm:spPr/>
      <dgm:t>
        <a:bodyPr/>
        <a:lstStyle/>
        <a:p>
          <a:endParaRPr lang="en-US"/>
        </a:p>
      </dgm:t>
    </dgm:pt>
    <dgm:pt modelId="{9A020861-20B7-44BE-A76E-EB55D33A8987}" type="sibTrans" cxnId="{0C36112D-F972-48E1-9B33-4AEA7F2729BB}">
      <dgm:prSet/>
      <dgm:spPr/>
      <dgm:t>
        <a:bodyPr/>
        <a:lstStyle/>
        <a:p>
          <a:endParaRPr lang="en-US"/>
        </a:p>
      </dgm:t>
    </dgm:pt>
    <dgm:pt modelId="{BCC5E7FA-C8DA-487F-A521-BB0E8D5DC2F5}" type="pres">
      <dgm:prSet presAssocID="{BE93D379-1EA3-45F5-A3AA-56C2AE143600}" presName="vert0" presStyleCnt="0">
        <dgm:presLayoutVars>
          <dgm:dir/>
          <dgm:animOne val="branch"/>
          <dgm:animLvl val="lvl"/>
        </dgm:presLayoutVars>
      </dgm:prSet>
      <dgm:spPr/>
    </dgm:pt>
    <dgm:pt modelId="{D4B3F4FB-3350-4216-B7DB-B0929C17D76D}" type="pres">
      <dgm:prSet presAssocID="{0BCA8F02-C8CC-4ED6-9F17-A062A8C72DE5}" presName="thickLine" presStyleLbl="alignNode1" presStyleIdx="0" presStyleCnt="6"/>
      <dgm:spPr/>
    </dgm:pt>
    <dgm:pt modelId="{F8FA1E56-6B1C-4054-851B-5B45A4F54D6D}" type="pres">
      <dgm:prSet presAssocID="{0BCA8F02-C8CC-4ED6-9F17-A062A8C72DE5}" presName="horz1" presStyleCnt="0"/>
      <dgm:spPr/>
    </dgm:pt>
    <dgm:pt modelId="{87A2F8C8-AC7E-4D17-8096-A1874E9D27FE}" type="pres">
      <dgm:prSet presAssocID="{0BCA8F02-C8CC-4ED6-9F17-A062A8C72DE5}" presName="tx1" presStyleLbl="revTx" presStyleIdx="0" presStyleCnt="6"/>
      <dgm:spPr/>
    </dgm:pt>
    <dgm:pt modelId="{0AC05604-BC49-41F9-B965-7EB8F44388D4}" type="pres">
      <dgm:prSet presAssocID="{0BCA8F02-C8CC-4ED6-9F17-A062A8C72DE5}" presName="vert1" presStyleCnt="0"/>
      <dgm:spPr/>
    </dgm:pt>
    <dgm:pt modelId="{10AD87BC-DDBC-40D8-99A2-DA60D98D772E}" type="pres">
      <dgm:prSet presAssocID="{70DCE2FE-DBF6-4535-9448-D3D269BCF19F}" presName="thickLine" presStyleLbl="alignNode1" presStyleIdx="1" presStyleCnt="6"/>
      <dgm:spPr/>
    </dgm:pt>
    <dgm:pt modelId="{DF8FA903-579E-44FA-8845-BEFA3F812DD8}" type="pres">
      <dgm:prSet presAssocID="{70DCE2FE-DBF6-4535-9448-D3D269BCF19F}" presName="horz1" presStyleCnt="0"/>
      <dgm:spPr/>
    </dgm:pt>
    <dgm:pt modelId="{B8844EE2-0969-411C-B777-66E6CC94C814}" type="pres">
      <dgm:prSet presAssocID="{70DCE2FE-DBF6-4535-9448-D3D269BCF19F}" presName="tx1" presStyleLbl="revTx" presStyleIdx="1" presStyleCnt="6"/>
      <dgm:spPr/>
    </dgm:pt>
    <dgm:pt modelId="{BCF52929-AAD6-4729-BB6C-E6EE2E17147B}" type="pres">
      <dgm:prSet presAssocID="{70DCE2FE-DBF6-4535-9448-D3D269BCF19F}" presName="vert1" presStyleCnt="0"/>
      <dgm:spPr/>
    </dgm:pt>
    <dgm:pt modelId="{DAAA01BD-B5CD-4A38-89BA-3FDFE42498A7}" type="pres">
      <dgm:prSet presAssocID="{A6C4C143-ECE7-46CC-A72F-AED8DC7F816E}" presName="thickLine" presStyleLbl="alignNode1" presStyleIdx="2" presStyleCnt="6"/>
      <dgm:spPr/>
    </dgm:pt>
    <dgm:pt modelId="{628C56B8-5AD4-45FA-AC44-D22A49A1DC65}" type="pres">
      <dgm:prSet presAssocID="{A6C4C143-ECE7-46CC-A72F-AED8DC7F816E}" presName="horz1" presStyleCnt="0"/>
      <dgm:spPr/>
    </dgm:pt>
    <dgm:pt modelId="{34836EC9-D52A-4D17-99DC-C54CAD8CE8A3}" type="pres">
      <dgm:prSet presAssocID="{A6C4C143-ECE7-46CC-A72F-AED8DC7F816E}" presName="tx1" presStyleLbl="revTx" presStyleIdx="2" presStyleCnt="6"/>
      <dgm:spPr/>
    </dgm:pt>
    <dgm:pt modelId="{0D671D33-3D74-4FAB-AE13-B5B1C7BB10CC}" type="pres">
      <dgm:prSet presAssocID="{A6C4C143-ECE7-46CC-A72F-AED8DC7F816E}" presName="vert1" presStyleCnt="0"/>
      <dgm:spPr/>
    </dgm:pt>
    <dgm:pt modelId="{0774EFE7-E2A5-4AC1-B57B-550D1789AACE}" type="pres">
      <dgm:prSet presAssocID="{86971846-7B44-4187-B144-E4A9E0E0D654}" presName="thickLine" presStyleLbl="alignNode1" presStyleIdx="3" presStyleCnt="6"/>
      <dgm:spPr/>
    </dgm:pt>
    <dgm:pt modelId="{B33A04A9-2812-4283-BDA5-6BA9330E9FC5}" type="pres">
      <dgm:prSet presAssocID="{86971846-7B44-4187-B144-E4A9E0E0D654}" presName="horz1" presStyleCnt="0"/>
      <dgm:spPr/>
    </dgm:pt>
    <dgm:pt modelId="{3D323116-D9BB-4897-82CB-4F346FEC49C1}" type="pres">
      <dgm:prSet presAssocID="{86971846-7B44-4187-B144-E4A9E0E0D654}" presName="tx1" presStyleLbl="revTx" presStyleIdx="3" presStyleCnt="6"/>
      <dgm:spPr/>
    </dgm:pt>
    <dgm:pt modelId="{C6185298-3F6A-4789-8238-ACC835ADC709}" type="pres">
      <dgm:prSet presAssocID="{86971846-7B44-4187-B144-E4A9E0E0D654}" presName="vert1" presStyleCnt="0"/>
      <dgm:spPr/>
    </dgm:pt>
    <dgm:pt modelId="{BCE6C4A0-AF91-4113-80A6-529F5ED0A3A4}" type="pres">
      <dgm:prSet presAssocID="{CDEEA6FD-12FF-4693-8389-407A9293BAE8}" presName="thickLine" presStyleLbl="alignNode1" presStyleIdx="4" presStyleCnt="6"/>
      <dgm:spPr/>
    </dgm:pt>
    <dgm:pt modelId="{108C8964-BBA4-49F0-8E0F-EC80C44019E3}" type="pres">
      <dgm:prSet presAssocID="{CDEEA6FD-12FF-4693-8389-407A9293BAE8}" presName="horz1" presStyleCnt="0"/>
      <dgm:spPr/>
    </dgm:pt>
    <dgm:pt modelId="{587A843B-C294-4AB6-9D5E-3AA4110AC0F5}" type="pres">
      <dgm:prSet presAssocID="{CDEEA6FD-12FF-4693-8389-407A9293BAE8}" presName="tx1" presStyleLbl="revTx" presStyleIdx="4" presStyleCnt="6"/>
      <dgm:spPr/>
    </dgm:pt>
    <dgm:pt modelId="{F8CB017B-1946-4F05-9654-F6DD4B18879F}" type="pres">
      <dgm:prSet presAssocID="{CDEEA6FD-12FF-4693-8389-407A9293BAE8}" presName="vert1" presStyleCnt="0"/>
      <dgm:spPr/>
    </dgm:pt>
    <dgm:pt modelId="{5EC437A9-446C-46F7-B4F1-C6877033735E}" type="pres">
      <dgm:prSet presAssocID="{3F5B6B37-B447-43AF-AFC8-1D73C8B79FDE}" presName="thickLine" presStyleLbl="alignNode1" presStyleIdx="5" presStyleCnt="6"/>
      <dgm:spPr/>
    </dgm:pt>
    <dgm:pt modelId="{5B2973DD-C613-49FE-B341-B85FA5EAF476}" type="pres">
      <dgm:prSet presAssocID="{3F5B6B37-B447-43AF-AFC8-1D73C8B79FDE}" presName="horz1" presStyleCnt="0"/>
      <dgm:spPr/>
    </dgm:pt>
    <dgm:pt modelId="{3544008D-A0FF-4E0A-ADF2-40F95C6DDAC4}" type="pres">
      <dgm:prSet presAssocID="{3F5B6B37-B447-43AF-AFC8-1D73C8B79FDE}" presName="tx1" presStyleLbl="revTx" presStyleIdx="5" presStyleCnt="6"/>
      <dgm:spPr/>
    </dgm:pt>
    <dgm:pt modelId="{09D3011D-B418-4723-BCE1-2ECD1FDD0899}" type="pres">
      <dgm:prSet presAssocID="{3F5B6B37-B447-43AF-AFC8-1D73C8B79FDE}" presName="vert1" presStyleCnt="0"/>
      <dgm:spPr/>
    </dgm:pt>
  </dgm:ptLst>
  <dgm:cxnLst>
    <dgm:cxn modelId="{0C36112D-F972-48E1-9B33-4AEA7F2729BB}" srcId="{BE93D379-1EA3-45F5-A3AA-56C2AE143600}" destId="{3F5B6B37-B447-43AF-AFC8-1D73C8B79FDE}" srcOrd="5" destOrd="0" parTransId="{BDBCA071-FC2F-4414-9476-626F2A2AB12D}" sibTransId="{9A020861-20B7-44BE-A76E-EB55D33A8987}"/>
    <dgm:cxn modelId="{BB752A30-7B75-4E0F-8723-F050CF50019B}" srcId="{BE93D379-1EA3-45F5-A3AA-56C2AE143600}" destId="{86971846-7B44-4187-B144-E4A9E0E0D654}" srcOrd="3" destOrd="0" parTransId="{4BD11609-06AB-4DBD-94B9-D8C6A3ABCE70}" sibTransId="{72A927CC-C806-4045-8D60-2C5E6602E3CC}"/>
    <dgm:cxn modelId="{A2DE9563-93F5-457D-9571-7A0FBB86C3D7}" srcId="{BE93D379-1EA3-45F5-A3AA-56C2AE143600}" destId="{CDEEA6FD-12FF-4693-8389-407A9293BAE8}" srcOrd="4" destOrd="0" parTransId="{D474629C-0D2F-4546-B7DA-7964F2094541}" sibTransId="{0067DDC1-1133-4A2B-BF1C-B1B19590C369}"/>
    <dgm:cxn modelId="{C28F3C6A-0287-4005-A6AB-E74EBAFB0C00}" type="presOf" srcId="{A6C4C143-ECE7-46CC-A72F-AED8DC7F816E}" destId="{34836EC9-D52A-4D17-99DC-C54CAD8CE8A3}" srcOrd="0" destOrd="0" presId="urn:microsoft.com/office/officeart/2008/layout/LinedList"/>
    <dgm:cxn modelId="{8632894B-F1EF-41DD-B937-4E0651D8BFA4}" type="presOf" srcId="{3F5B6B37-B447-43AF-AFC8-1D73C8B79FDE}" destId="{3544008D-A0FF-4E0A-ADF2-40F95C6DDAC4}" srcOrd="0" destOrd="0" presId="urn:microsoft.com/office/officeart/2008/layout/LinedList"/>
    <dgm:cxn modelId="{63F21450-AD21-4D26-8D00-9D01D26B0B7D}" srcId="{BE93D379-1EA3-45F5-A3AA-56C2AE143600}" destId="{A6C4C143-ECE7-46CC-A72F-AED8DC7F816E}" srcOrd="2" destOrd="0" parTransId="{1B9409EC-CA4B-495A-A5FE-0375E28A98F5}" sibTransId="{DB6F6D67-0245-4CCD-B822-27C920E51A73}"/>
    <dgm:cxn modelId="{D7D51153-AA98-48D1-BBC7-A5D547539CB5}" type="presOf" srcId="{CDEEA6FD-12FF-4693-8389-407A9293BAE8}" destId="{587A843B-C294-4AB6-9D5E-3AA4110AC0F5}" srcOrd="0" destOrd="0" presId="urn:microsoft.com/office/officeart/2008/layout/LinedList"/>
    <dgm:cxn modelId="{9FD2DB54-C9C3-4EC7-840F-FE8F9530F83A}" type="presOf" srcId="{0BCA8F02-C8CC-4ED6-9F17-A062A8C72DE5}" destId="{87A2F8C8-AC7E-4D17-8096-A1874E9D27FE}" srcOrd="0" destOrd="0" presId="urn:microsoft.com/office/officeart/2008/layout/LinedList"/>
    <dgm:cxn modelId="{B2AEE87A-EF86-4222-A3B5-CF2FF2C1415E}" srcId="{BE93D379-1EA3-45F5-A3AA-56C2AE143600}" destId="{70DCE2FE-DBF6-4535-9448-D3D269BCF19F}" srcOrd="1" destOrd="0" parTransId="{CBE6E463-645C-43A7-A890-1242150C0D32}" sibTransId="{F74E8979-33D7-4A60-AF04-43E6A170F590}"/>
    <dgm:cxn modelId="{10172C7F-798C-4906-A07B-A6C9CA1680DC}" type="presOf" srcId="{86971846-7B44-4187-B144-E4A9E0E0D654}" destId="{3D323116-D9BB-4897-82CB-4F346FEC49C1}" srcOrd="0" destOrd="0" presId="urn:microsoft.com/office/officeart/2008/layout/LinedList"/>
    <dgm:cxn modelId="{12863492-850A-4688-967D-C88CE63BA290}" srcId="{BE93D379-1EA3-45F5-A3AA-56C2AE143600}" destId="{0BCA8F02-C8CC-4ED6-9F17-A062A8C72DE5}" srcOrd="0" destOrd="0" parTransId="{B6F15CA3-2756-420D-AC51-E9D78290BA74}" sibTransId="{A5257EE2-CFE1-456F-A55A-3B46E543E526}"/>
    <dgm:cxn modelId="{925894A3-FFFD-4E8C-B2BA-DBBEF6CBA637}" type="presOf" srcId="{70DCE2FE-DBF6-4535-9448-D3D269BCF19F}" destId="{B8844EE2-0969-411C-B777-66E6CC94C814}" srcOrd="0" destOrd="0" presId="urn:microsoft.com/office/officeart/2008/layout/LinedList"/>
    <dgm:cxn modelId="{E8460EF9-6199-4B74-9ECE-D880D1B96B43}" type="presOf" srcId="{BE93D379-1EA3-45F5-A3AA-56C2AE143600}" destId="{BCC5E7FA-C8DA-487F-A521-BB0E8D5DC2F5}" srcOrd="0" destOrd="0" presId="urn:microsoft.com/office/officeart/2008/layout/LinedList"/>
    <dgm:cxn modelId="{713304DF-0AA6-4B39-9677-3E98232B8C58}" type="presParOf" srcId="{BCC5E7FA-C8DA-487F-A521-BB0E8D5DC2F5}" destId="{D4B3F4FB-3350-4216-B7DB-B0929C17D76D}" srcOrd="0" destOrd="0" presId="urn:microsoft.com/office/officeart/2008/layout/LinedList"/>
    <dgm:cxn modelId="{22EB127A-F5DD-4B33-877D-3448C823D2F1}" type="presParOf" srcId="{BCC5E7FA-C8DA-487F-A521-BB0E8D5DC2F5}" destId="{F8FA1E56-6B1C-4054-851B-5B45A4F54D6D}" srcOrd="1" destOrd="0" presId="urn:microsoft.com/office/officeart/2008/layout/LinedList"/>
    <dgm:cxn modelId="{6633FC7B-7919-4B2F-8200-BFCA3D3576C2}" type="presParOf" srcId="{F8FA1E56-6B1C-4054-851B-5B45A4F54D6D}" destId="{87A2F8C8-AC7E-4D17-8096-A1874E9D27FE}" srcOrd="0" destOrd="0" presId="urn:microsoft.com/office/officeart/2008/layout/LinedList"/>
    <dgm:cxn modelId="{349842C8-28CB-44FD-924E-E4556CECCD54}" type="presParOf" srcId="{F8FA1E56-6B1C-4054-851B-5B45A4F54D6D}" destId="{0AC05604-BC49-41F9-B965-7EB8F44388D4}" srcOrd="1" destOrd="0" presId="urn:microsoft.com/office/officeart/2008/layout/LinedList"/>
    <dgm:cxn modelId="{6F5C07E8-BD73-45E0-B716-8FB92A274A01}" type="presParOf" srcId="{BCC5E7FA-C8DA-487F-A521-BB0E8D5DC2F5}" destId="{10AD87BC-DDBC-40D8-99A2-DA60D98D772E}" srcOrd="2" destOrd="0" presId="urn:microsoft.com/office/officeart/2008/layout/LinedList"/>
    <dgm:cxn modelId="{BB96B715-BF50-488F-A12D-33C9F1E8983B}" type="presParOf" srcId="{BCC5E7FA-C8DA-487F-A521-BB0E8D5DC2F5}" destId="{DF8FA903-579E-44FA-8845-BEFA3F812DD8}" srcOrd="3" destOrd="0" presId="urn:microsoft.com/office/officeart/2008/layout/LinedList"/>
    <dgm:cxn modelId="{53973A4D-1746-4E55-B1F0-5E9677B65B6A}" type="presParOf" srcId="{DF8FA903-579E-44FA-8845-BEFA3F812DD8}" destId="{B8844EE2-0969-411C-B777-66E6CC94C814}" srcOrd="0" destOrd="0" presId="urn:microsoft.com/office/officeart/2008/layout/LinedList"/>
    <dgm:cxn modelId="{CF634B3B-4FB7-4E03-89EE-46C7917A47C9}" type="presParOf" srcId="{DF8FA903-579E-44FA-8845-BEFA3F812DD8}" destId="{BCF52929-AAD6-4729-BB6C-E6EE2E17147B}" srcOrd="1" destOrd="0" presId="urn:microsoft.com/office/officeart/2008/layout/LinedList"/>
    <dgm:cxn modelId="{24EDBB44-F046-4B7B-B5B5-C1598F27D223}" type="presParOf" srcId="{BCC5E7FA-C8DA-487F-A521-BB0E8D5DC2F5}" destId="{DAAA01BD-B5CD-4A38-89BA-3FDFE42498A7}" srcOrd="4" destOrd="0" presId="urn:microsoft.com/office/officeart/2008/layout/LinedList"/>
    <dgm:cxn modelId="{AC24BDCD-F171-440D-B0B5-D575F8C8C832}" type="presParOf" srcId="{BCC5E7FA-C8DA-487F-A521-BB0E8D5DC2F5}" destId="{628C56B8-5AD4-45FA-AC44-D22A49A1DC65}" srcOrd="5" destOrd="0" presId="urn:microsoft.com/office/officeart/2008/layout/LinedList"/>
    <dgm:cxn modelId="{037E816C-5FDC-450E-92D4-9DB937174091}" type="presParOf" srcId="{628C56B8-5AD4-45FA-AC44-D22A49A1DC65}" destId="{34836EC9-D52A-4D17-99DC-C54CAD8CE8A3}" srcOrd="0" destOrd="0" presId="urn:microsoft.com/office/officeart/2008/layout/LinedList"/>
    <dgm:cxn modelId="{C692110A-D901-4B55-B533-E6F7A63AE1AF}" type="presParOf" srcId="{628C56B8-5AD4-45FA-AC44-D22A49A1DC65}" destId="{0D671D33-3D74-4FAB-AE13-B5B1C7BB10CC}" srcOrd="1" destOrd="0" presId="urn:microsoft.com/office/officeart/2008/layout/LinedList"/>
    <dgm:cxn modelId="{8FA532D6-46A0-44F0-8612-9B247BE53FF1}" type="presParOf" srcId="{BCC5E7FA-C8DA-487F-A521-BB0E8D5DC2F5}" destId="{0774EFE7-E2A5-4AC1-B57B-550D1789AACE}" srcOrd="6" destOrd="0" presId="urn:microsoft.com/office/officeart/2008/layout/LinedList"/>
    <dgm:cxn modelId="{4C0FF0A4-B6E4-4A16-985C-65A1AEEE3141}" type="presParOf" srcId="{BCC5E7FA-C8DA-487F-A521-BB0E8D5DC2F5}" destId="{B33A04A9-2812-4283-BDA5-6BA9330E9FC5}" srcOrd="7" destOrd="0" presId="urn:microsoft.com/office/officeart/2008/layout/LinedList"/>
    <dgm:cxn modelId="{06927000-0AC3-4DA2-BE81-8DF3E2CC7CE3}" type="presParOf" srcId="{B33A04A9-2812-4283-BDA5-6BA9330E9FC5}" destId="{3D323116-D9BB-4897-82CB-4F346FEC49C1}" srcOrd="0" destOrd="0" presId="urn:microsoft.com/office/officeart/2008/layout/LinedList"/>
    <dgm:cxn modelId="{6C824465-FE93-437A-862A-6DAE4F3E2F0D}" type="presParOf" srcId="{B33A04A9-2812-4283-BDA5-6BA9330E9FC5}" destId="{C6185298-3F6A-4789-8238-ACC835ADC709}" srcOrd="1" destOrd="0" presId="urn:microsoft.com/office/officeart/2008/layout/LinedList"/>
    <dgm:cxn modelId="{9A180212-2B01-462E-A019-DFCEE308EFC9}" type="presParOf" srcId="{BCC5E7FA-C8DA-487F-A521-BB0E8D5DC2F5}" destId="{BCE6C4A0-AF91-4113-80A6-529F5ED0A3A4}" srcOrd="8" destOrd="0" presId="urn:microsoft.com/office/officeart/2008/layout/LinedList"/>
    <dgm:cxn modelId="{E5571846-6440-4E6C-AADE-810865B25D18}" type="presParOf" srcId="{BCC5E7FA-C8DA-487F-A521-BB0E8D5DC2F5}" destId="{108C8964-BBA4-49F0-8E0F-EC80C44019E3}" srcOrd="9" destOrd="0" presId="urn:microsoft.com/office/officeart/2008/layout/LinedList"/>
    <dgm:cxn modelId="{DB6635A7-DD66-4114-8103-D9BBF07F7C88}" type="presParOf" srcId="{108C8964-BBA4-49F0-8E0F-EC80C44019E3}" destId="{587A843B-C294-4AB6-9D5E-3AA4110AC0F5}" srcOrd="0" destOrd="0" presId="urn:microsoft.com/office/officeart/2008/layout/LinedList"/>
    <dgm:cxn modelId="{920AF50A-AD26-4771-AED7-555F8C484E3A}" type="presParOf" srcId="{108C8964-BBA4-49F0-8E0F-EC80C44019E3}" destId="{F8CB017B-1946-4F05-9654-F6DD4B18879F}" srcOrd="1" destOrd="0" presId="urn:microsoft.com/office/officeart/2008/layout/LinedList"/>
    <dgm:cxn modelId="{415B65FE-34ED-47A8-BA9E-653BF22F6469}" type="presParOf" srcId="{BCC5E7FA-C8DA-487F-A521-BB0E8D5DC2F5}" destId="{5EC437A9-446C-46F7-B4F1-C6877033735E}" srcOrd="10" destOrd="0" presId="urn:microsoft.com/office/officeart/2008/layout/LinedList"/>
    <dgm:cxn modelId="{A8039277-3147-487B-94E9-407B4F5B294D}" type="presParOf" srcId="{BCC5E7FA-C8DA-487F-A521-BB0E8D5DC2F5}" destId="{5B2973DD-C613-49FE-B341-B85FA5EAF476}" srcOrd="11" destOrd="0" presId="urn:microsoft.com/office/officeart/2008/layout/LinedList"/>
    <dgm:cxn modelId="{7B4C33C4-C684-4254-A3EA-C97D352FD790}" type="presParOf" srcId="{5B2973DD-C613-49FE-B341-B85FA5EAF476}" destId="{3544008D-A0FF-4E0A-ADF2-40F95C6DDAC4}" srcOrd="0" destOrd="0" presId="urn:microsoft.com/office/officeart/2008/layout/LinedList"/>
    <dgm:cxn modelId="{743D71DD-E87F-4563-A778-976A221AB4A0}" type="presParOf" srcId="{5B2973DD-C613-49FE-B341-B85FA5EAF476}" destId="{09D3011D-B418-4723-BCE1-2ECD1FDD0899}"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E5100C-CB24-4847-83C9-EF8A5910CAE0}">
      <dsp:nvSpPr>
        <dsp:cNvPr id="0" name=""/>
        <dsp:cNvSpPr/>
      </dsp:nvSpPr>
      <dsp:spPr>
        <a:xfrm>
          <a:off x="0" y="1749"/>
          <a:ext cx="6254749" cy="745567"/>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753F6C6-16F0-4C8B-9B4D-34DD573F564F}">
      <dsp:nvSpPr>
        <dsp:cNvPr id="0" name=""/>
        <dsp:cNvSpPr/>
      </dsp:nvSpPr>
      <dsp:spPr>
        <a:xfrm>
          <a:off x="225534" y="169502"/>
          <a:ext cx="410062" cy="41006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FCD41B66-09A6-4CF7-989B-1EB273A7956D}">
      <dsp:nvSpPr>
        <dsp:cNvPr id="0" name=""/>
        <dsp:cNvSpPr/>
      </dsp:nvSpPr>
      <dsp:spPr>
        <a:xfrm>
          <a:off x="861130" y="1749"/>
          <a:ext cx="5393619" cy="7455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906" tIns="78906" rIns="78906" bIns="78906" numCol="1" spcCol="1270" anchor="ctr" anchorCtr="0">
          <a:noAutofit/>
        </a:bodyPr>
        <a:lstStyle/>
        <a:p>
          <a:pPr marL="0" lvl="0" indent="0" algn="l" defTabSz="622300">
            <a:lnSpc>
              <a:spcPct val="90000"/>
            </a:lnSpc>
            <a:spcBef>
              <a:spcPct val="0"/>
            </a:spcBef>
            <a:spcAft>
              <a:spcPct val="35000"/>
            </a:spcAft>
            <a:buNone/>
          </a:pPr>
          <a:r>
            <a:rPr lang="nl-NL" sz="1400" kern="1200"/>
            <a:t>Uiteindelijk overeenkomst over de hoofdoorzaak van de ramp en over de manier waarop de bemanning de controle over het vliegtuig boven de Bijlmer was verloren</a:t>
          </a:r>
          <a:endParaRPr lang="en-US" sz="1400" kern="1200"/>
        </a:p>
      </dsp:txBody>
      <dsp:txXfrm>
        <a:off x="861130" y="1749"/>
        <a:ext cx="5393619" cy="745567"/>
      </dsp:txXfrm>
    </dsp:sp>
    <dsp:sp modelId="{6032F8EA-6A7F-4C7C-863A-CB4E38FADBC4}">
      <dsp:nvSpPr>
        <dsp:cNvPr id="0" name=""/>
        <dsp:cNvSpPr/>
      </dsp:nvSpPr>
      <dsp:spPr>
        <a:xfrm>
          <a:off x="0" y="933709"/>
          <a:ext cx="6254749" cy="745567"/>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AB48121-A2F7-4B26-8737-68BD278FC96A}">
      <dsp:nvSpPr>
        <dsp:cNvPr id="0" name=""/>
        <dsp:cNvSpPr/>
      </dsp:nvSpPr>
      <dsp:spPr>
        <a:xfrm>
          <a:off x="225534" y="1101462"/>
          <a:ext cx="410062" cy="41006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510B03AF-0C96-42F9-BEDB-B665A7C1BED3}">
      <dsp:nvSpPr>
        <dsp:cNvPr id="0" name=""/>
        <dsp:cNvSpPr/>
      </dsp:nvSpPr>
      <dsp:spPr>
        <a:xfrm>
          <a:off x="861130" y="933709"/>
          <a:ext cx="5393619" cy="7455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906" tIns="78906" rIns="78906" bIns="78906" numCol="1" spcCol="1270" anchor="ctr" anchorCtr="0">
          <a:noAutofit/>
        </a:bodyPr>
        <a:lstStyle/>
        <a:p>
          <a:pPr marL="0" lvl="0" indent="0" algn="l" defTabSz="622300">
            <a:lnSpc>
              <a:spcPct val="90000"/>
            </a:lnSpc>
            <a:spcBef>
              <a:spcPct val="0"/>
            </a:spcBef>
            <a:spcAft>
              <a:spcPct val="35000"/>
            </a:spcAft>
            <a:buNone/>
          </a:pPr>
          <a:r>
            <a:rPr lang="nl-NL" sz="1400" kern="1200"/>
            <a:t>Behandeling rapport van vooronderzoek in het openbaar in oktober 1993 op advies van de top van VenW</a:t>
          </a:r>
          <a:endParaRPr lang="en-US" sz="1400" kern="1200"/>
        </a:p>
      </dsp:txBody>
      <dsp:txXfrm>
        <a:off x="861130" y="933709"/>
        <a:ext cx="5393619" cy="745567"/>
      </dsp:txXfrm>
    </dsp:sp>
    <dsp:sp modelId="{9639564A-5AB0-4879-BD38-C0ED6D3B250A}">
      <dsp:nvSpPr>
        <dsp:cNvPr id="0" name=""/>
        <dsp:cNvSpPr/>
      </dsp:nvSpPr>
      <dsp:spPr>
        <a:xfrm>
          <a:off x="0" y="1865668"/>
          <a:ext cx="6254749" cy="745567"/>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0F499FF-A2CF-4F91-914C-724FE7FE2057}">
      <dsp:nvSpPr>
        <dsp:cNvPr id="0" name=""/>
        <dsp:cNvSpPr/>
      </dsp:nvSpPr>
      <dsp:spPr>
        <a:xfrm>
          <a:off x="225534" y="2033421"/>
          <a:ext cx="410062" cy="41006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CAF85A48-4306-4DD9-9F1D-9A9F03F83273}">
      <dsp:nvSpPr>
        <dsp:cNvPr id="0" name=""/>
        <dsp:cNvSpPr/>
      </dsp:nvSpPr>
      <dsp:spPr>
        <a:xfrm>
          <a:off x="861130" y="1865668"/>
          <a:ext cx="5393619" cy="7455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906" tIns="78906" rIns="78906" bIns="78906" numCol="1" spcCol="1270" anchor="ctr" anchorCtr="0">
          <a:noAutofit/>
        </a:bodyPr>
        <a:lstStyle/>
        <a:p>
          <a:pPr marL="0" lvl="0" indent="0" algn="l" defTabSz="622300">
            <a:lnSpc>
              <a:spcPct val="90000"/>
            </a:lnSpc>
            <a:spcBef>
              <a:spcPct val="0"/>
            </a:spcBef>
            <a:spcAft>
              <a:spcPct val="35000"/>
            </a:spcAft>
            <a:buNone/>
          </a:pPr>
          <a:r>
            <a:rPr lang="nl-NL" sz="1400" kern="1200"/>
            <a:t>Eindrapport februari 1994</a:t>
          </a:r>
          <a:endParaRPr lang="en-US" sz="1400" kern="1200"/>
        </a:p>
      </dsp:txBody>
      <dsp:txXfrm>
        <a:off x="861130" y="1865668"/>
        <a:ext cx="5393619" cy="745567"/>
      </dsp:txXfrm>
    </dsp:sp>
    <dsp:sp modelId="{45E28623-ED8F-47A7-A886-A9DC1D8B7639}">
      <dsp:nvSpPr>
        <dsp:cNvPr id="0" name=""/>
        <dsp:cNvSpPr/>
      </dsp:nvSpPr>
      <dsp:spPr>
        <a:xfrm>
          <a:off x="0" y="2797628"/>
          <a:ext cx="6254749" cy="745567"/>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F3D6146-691E-4F92-B9A9-E8A30ACC6D38}">
      <dsp:nvSpPr>
        <dsp:cNvPr id="0" name=""/>
        <dsp:cNvSpPr/>
      </dsp:nvSpPr>
      <dsp:spPr>
        <a:xfrm>
          <a:off x="225534" y="2965381"/>
          <a:ext cx="410062" cy="410062"/>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571A3989-DD64-47C3-AF54-28B6F6D1F826}">
      <dsp:nvSpPr>
        <dsp:cNvPr id="0" name=""/>
        <dsp:cNvSpPr/>
      </dsp:nvSpPr>
      <dsp:spPr>
        <a:xfrm>
          <a:off x="861130" y="2797628"/>
          <a:ext cx="5393619" cy="7455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906" tIns="78906" rIns="78906" bIns="78906" numCol="1" spcCol="1270" anchor="ctr" anchorCtr="0">
          <a:noAutofit/>
        </a:bodyPr>
        <a:lstStyle/>
        <a:p>
          <a:pPr marL="0" lvl="0" indent="0" algn="l" defTabSz="622300">
            <a:lnSpc>
              <a:spcPct val="90000"/>
            </a:lnSpc>
            <a:spcBef>
              <a:spcPct val="0"/>
            </a:spcBef>
            <a:spcAft>
              <a:spcPct val="35000"/>
            </a:spcAft>
            <a:buNone/>
          </a:pPr>
          <a:r>
            <a:rPr lang="nl-NL" sz="1400" kern="1200"/>
            <a:t>Boeing committeert zich aan verbetering van de motorophanging van de 747 vloot</a:t>
          </a:r>
          <a:endParaRPr lang="en-US" sz="1400" kern="1200"/>
        </a:p>
      </dsp:txBody>
      <dsp:txXfrm>
        <a:off x="861130" y="2797628"/>
        <a:ext cx="5393619" cy="745567"/>
      </dsp:txXfrm>
    </dsp:sp>
    <dsp:sp modelId="{3497EFC9-B1BC-4EF4-AF7B-9B045925C370}">
      <dsp:nvSpPr>
        <dsp:cNvPr id="0" name=""/>
        <dsp:cNvSpPr/>
      </dsp:nvSpPr>
      <dsp:spPr>
        <a:xfrm>
          <a:off x="0" y="3729588"/>
          <a:ext cx="6254749" cy="745567"/>
        </a:xfrm>
        <a:prstGeom prst="roundRect">
          <a:avLst>
            <a:gd name="adj" fmla="val 1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96C3911-EE2F-424C-9F61-4D1FDD2E1242}">
      <dsp:nvSpPr>
        <dsp:cNvPr id="0" name=""/>
        <dsp:cNvSpPr/>
      </dsp:nvSpPr>
      <dsp:spPr>
        <a:xfrm>
          <a:off x="225534" y="3897340"/>
          <a:ext cx="410062" cy="410062"/>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31F880FC-BF45-4B22-BB56-012358EF643C}">
      <dsp:nvSpPr>
        <dsp:cNvPr id="0" name=""/>
        <dsp:cNvSpPr/>
      </dsp:nvSpPr>
      <dsp:spPr>
        <a:xfrm>
          <a:off x="861130" y="3729588"/>
          <a:ext cx="5393619" cy="7455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906" tIns="78906" rIns="78906" bIns="78906" numCol="1" spcCol="1270" anchor="ctr" anchorCtr="0">
          <a:noAutofit/>
        </a:bodyPr>
        <a:lstStyle/>
        <a:p>
          <a:pPr marL="0" lvl="0" indent="0" algn="l" defTabSz="622300">
            <a:lnSpc>
              <a:spcPct val="90000"/>
            </a:lnSpc>
            <a:spcBef>
              <a:spcPct val="0"/>
            </a:spcBef>
            <a:spcAft>
              <a:spcPct val="35000"/>
            </a:spcAft>
            <a:buNone/>
          </a:pPr>
          <a:r>
            <a:rPr lang="nl-NL" sz="1400" kern="1200"/>
            <a:t>Er volgen vele aanbevelingen in het eindrapport, o.a. m.b.t. de veiligheid van omwonenden</a:t>
          </a:r>
          <a:endParaRPr lang="en-US" sz="1400" kern="1200"/>
        </a:p>
      </dsp:txBody>
      <dsp:txXfrm>
        <a:off x="861130" y="3729588"/>
        <a:ext cx="5393619" cy="745567"/>
      </dsp:txXfrm>
    </dsp:sp>
    <dsp:sp modelId="{1C144E3B-2B65-4EA8-AB05-97D6E0EE4645}">
      <dsp:nvSpPr>
        <dsp:cNvPr id="0" name=""/>
        <dsp:cNvSpPr/>
      </dsp:nvSpPr>
      <dsp:spPr>
        <a:xfrm>
          <a:off x="0" y="4661547"/>
          <a:ext cx="6254749" cy="745567"/>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DB46F9B-F422-4858-8725-9E6D2C85DB9C}">
      <dsp:nvSpPr>
        <dsp:cNvPr id="0" name=""/>
        <dsp:cNvSpPr/>
      </dsp:nvSpPr>
      <dsp:spPr>
        <a:xfrm>
          <a:off x="225534" y="4829300"/>
          <a:ext cx="410062" cy="410062"/>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80689A1F-8CA5-46F8-AB13-0B12D9AFCB9D}">
      <dsp:nvSpPr>
        <dsp:cNvPr id="0" name=""/>
        <dsp:cNvSpPr/>
      </dsp:nvSpPr>
      <dsp:spPr>
        <a:xfrm>
          <a:off x="861130" y="4661547"/>
          <a:ext cx="5393619" cy="7455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906" tIns="78906" rIns="78906" bIns="78906" numCol="1" spcCol="1270" anchor="ctr" anchorCtr="0">
          <a:noAutofit/>
        </a:bodyPr>
        <a:lstStyle/>
        <a:p>
          <a:pPr marL="0" lvl="0" indent="0" algn="l" defTabSz="622300">
            <a:lnSpc>
              <a:spcPct val="90000"/>
            </a:lnSpc>
            <a:spcBef>
              <a:spcPct val="0"/>
            </a:spcBef>
            <a:spcAft>
              <a:spcPct val="35000"/>
            </a:spcAft>
            <a:buNone/>
          </a:pPr>
          <a:r>
            <a:rPr lang="nl-NL" sz="1400" kern="1200"/>
            <a:t>CASE CLOSED?.....</a:t>
          </a:r>
          <a:endParaRPr lang="en-US" sz="1400" kern="1200"/>
        </a:p>
      </dsp:txBody>
      <dsp:txXfrm>
        <a:off x="861130" y="4661547"/>
        <a:ext cx="5393619" cy="74556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E18A1F-7012-4A13-ACA2-FABE452213F8}">
      <dsp:nvSpPr>
        <dsp:cNvPr id="0" name=""/>
        <dsp:cNvSpPr/>
      </dsp:nvSpPr>
      <dsp:spPr>
        <a:xfrm>
          <a:off x="2982" y="259257"/>
          <a:ext cx="2365833" cy="1419500"/>
        </a:xfrm>
        <a:prstGeom prst="rect">
          <a:avLst/>
        </a:prstGeom>
        <a:solidFill>
          <a:schemeClr val="accent2">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nl-NL" sz="1600" kern="1200"/>
            <a:t>Vermeend verbrand verarmd uranium?</a:t>
          </a:r>
          <a:endParaRPr lang="en-US" sz="1600" kern="1200"/>
        </a:p>
      </dsp:txBody>
      <dsp:txXfrm>
        <a:off x="2982" y="259257"/>
        <a:ext cx="2365833" cy="1419500"/>
      </dsp:txXfrm>
    </dsp:sp>
    <dsp:sp modelId="{C24BBACB-AE36-4C2A-AB9C-681F427912AE}">
      <dsp:nvSpPr>
        <dsp:cNvPr id="0" name=""/>
        <dsp:cNvSpPr/>
      </dsp:nvSpPr>
      <dsp:spPr>
        <a:xfrm>
          <a:off x="2605399" y="259257"/>
          <a:ext cx="2365833" cy="1419500"/>
        </a:xfrm>
        <a:prstGeom prst="rect">
          <a:avLst/>
        </a:prstGeom>
        <a:solidFill>
          <a:schemeClr val="accent2">
            <a:hueOff val="891237"/>
            <a:satOff val="5072"/>
            <a:lumOff val="1569"/>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nl-NL" sz="1600" kern="1200"/>
            <a:t>Lading: specifiek gevaar van lading (DMMP kwam pas in 1998)?</a:t>
          </a:r>
          <a:endParaRPr lang="en-US" sz="1600" kern="1200"/>
        </a:p>
      </dsp:txBody>
      <dsp:txXfrm>
        <a:off x="2605399" y="259257"/>
        <a:ext cx="2365833" cy="1419500"/>
      </dsp:txXfrm>
    </dsp:sp>
    <dsp:sp modelId="{64F97533-1F09-4E92-9035-4D75C6531765}">
      <dsp:nvSpPr>
        <dsp:cNvPr id="0" name=""/>
        <dsp:cNvSpPr/>
      </dsp:nvSpPr>
      <dsp:spPr>
        <a:xfrm>
          <a:off x="5207816" y="259257"/>
          <a:ext cx="2365833" cy="1419500"/>
        </a:xfrm>
        <a:prstGeom prst="rect">
          <a:avLst/>
        </a:prstGeom>
        <a:solidFill>
          <a:schemeClr val="accent2">
            <a:hueOff val="1782475"/>
            <a:satOff val="10144"/>
            <a:lumOff val="3137"/>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nl-NL" sz="1600" kern="1200"/>
            <a:t>Gezondheidsproblematiek?</a:t>
          </a:r>
          <a:endParaRPr lang="en-US" sz="1600" kern="1200"/>
        </a:p>
      </dsp:txBody>
      <dsp:txXfrm>
        <a:off x="5207816" y="259257"/>
        <a:ext cx="2365833" cy="1419500"/>
      </dsp:txXfrm>
    </dsp:sp>
    <dsp:sp modelId="{815C39F0-0EFE-4F1C-B32C-8AEB4B39BE42}">
      <dsp:nvSpPr>
        <dsp:cNvPr id="0" name=""/>
        <dsp:cNvSpPr/>
      </dsp:nvSpPr>
      <dsp:spPr>
        <a:xfrm>
          <a:off x="7810233" y="259257"/>
          <a:ext cx="2365833" cy="1419500"/>
        </a:xfrm>
        <a:prstGeom prst="rect">
          <a:avLst/>
        </a:prstGeom>
        <a:solidFill>
          <a:schemeClr val="accent2">
            <a:hueOff val="2673712"/>
            <a:satOff val="15216"/>
            <a:lumOff val="4706"/>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nl-NL" sz="1600" kern="1200"/>
            <a:t>Ontkenning van derde rondje door de Raad voor de Luchtvaart?</a:t>
          </a:r>
          <a:endParaRPr lang="en-US" sz="1600" kern="1200"/>
        </a:p>
      </dsp:txBody>
      <dsp:txXfrm>
        <a:off x="7810233" y="259257"/>
        <a:ext cx="2365833" cy="1419500"/>
      </dsp:txXfrm>
    </dsp:sp>
    <dsp:sp modelId="{514C1B17-DE68-4AFC-A0B2-3E4B28A21D2F}">
      <dsp:nvSpPr>
        <dsp:cNvPr id="0" name=""/>
        <dsp:cNvSpPr/>
      </dsp:nvSpPr>
      <dsp:spPr>
        <a:xfrm>
          <a:off x="2982" y="1915341"/>
          <a:ext cx="2365833" cy="1419500"/>
        </a:xfrm>
        <a:prstGeom prst="rect">
          <a:avLst/>
        </a:prstGeom>
        <a:solidFill>
          <a:schemeClr val="accent2">
            <a:hueOff val="3564949"/>
            <a:satOff val="20288"/>
            <a:lumOff val="6274"/>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nl-NL" sz="1600" kern="1200"/>
            <a:t>Mannen in witte pakken?</a:t>
          </a:r>
          <a:endParaRPr lang="en-US" sz="1600" kern="1200"/>
        </a:p>
      </dsp:txBody>
      <dsp:txXfrm>
        <a:off x="2982" y="1915341"/>
        <a:ext cx="2365833" cy="1419500"/>
      </dsp:txXfrm>
    </dsp:sp>
    <dsp:sp modelId="{1B9DE20E-3C0C-45B9-9682-45ABF271B2B8}">
      <dsp:nvSpPr>
        <dsp:cNvPr id="0" name=""/>
        <dsp:cNvSpPr/>
      </dsp:nvSpPr>
      <dsp:spPr>
        <a:xfrm>
          <a:off x="2605399" y="1915341"/>
          <a:ext cx="2365833" cy="1419500"/>
        </a:xfrm>
        <a:prstGeom prst="rect">
          <a:avLst/>
        </a:prstGeom>
        <a:solidFill>
          <a:schemeClr val="accent2">
            <a:hueOff val="4456187"/>
            <a:satOff val="25360"/>
            <a:lumOff val="7843"/>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nl-NL" sz="1600" kern="1200"/>
            <a:t>Mogelijk vervoer van chemische of nucleaire stoffen die onder een proliferatie verdrag zouden kunnen vallen?</a:t>
          </a:r>
          <a:endParaRPr lang="en-US" sz="1600" kern="1200"/>
        </a:p>
      </dsp:txBody>
      <dsp:txXfrm>
        <a:off x="2605399" y="1915341"/>
        <a:ext cx="2365833" cy="1419500"/>
      </dsp:txXfrm>
    </dsp:sp>
    <dsp:sp modelId="{10FEDF8D-A3A6-416C-83A8-44A5700CBFFE}">
      <dsp:nvSpPr>
        <dsp:cNvPr id="0" name=""/>
        <dsp:cNvSpPr/>
      </dsp:nvSpPr>
      <dsp:spPr>
        <a:xfrm>
          <a:off x="5207816" y="1915341"/>
          <a:ext cx="2365833" cy="1419500"/>
        </a:xfrm>
        <a:prstGeom prst="rect">
          <a:avLst/>
        </a:prstGeom>
        <a:solidFill>
          <a:schemeClr val="accent2">
            <a:hueOff val="5347424"/>
            <a:satOff val="30432"/>
            <a:lumOff val="9411"/>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nl-NL" sz="1600" kern="1200"/>
            <a:t>Frustratie rondom niet gevonden Cockpit Voice Recorder</a:t>
          </a:r>
          <a:endParaRPr lang="en-US" sz="1600" kern="1200"/>
        </a:p>
      </dsp:txBody>
      <dsp:txXfrm>
        <a:off x="5207816" y="1915341"/>
        <a:ext cx="2365833" cy="1419500"/>
      </dsp:txXfrm>
    </dsp:sp>
    <dsp:sp modelId="{5B7A2B7F-E0B9-4B84-82CB-59603F5908AE}">
      <dsp:nvSpPr>
        <dsp:cNvPr id="0" name=""/>
        <dsp:cNvSpPr/>
      </dsp:nvSpPr>
      <dsp:spPr>
        <a:xfrm>
          <a:off x="7810233" y="1915341"/>
          <a:ext cx="2365833" cy="1419500"/>
        </a:xfrm>
        <a:prstGeom prst="rect">
          <a:avLst/>
        </a:prstGeom>
        <a:solidFill>
          <a:schemeClr val="accent2">
            <a:hueOff val="6238661"/>
            <a:satOff val="35504"/>
            <a:lumOff val="1098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nl-NL" sz="1600" b="1" kern="1200"/>
            <a:t>Als de emotie hoog is doen rationale argumenten en bewijsvoering er eigenlijk niet meer toe</a:t>
          </a:r>
          <a:endParaRPr lang="en-US" sz="1600" kern="1200"/>
        </a:p>
      </dsp:txBody>
      <dsp:txXfrm>
        <a:off x="7810233" y="1915341"/>
        <a:ext cx="2365833" cy="14195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B3F4FB-3350-4216-B7DB-B0929C17D76D}">
      <dsp:nvSpPr>
        <dsp:cNvPr id="0" name=""/>
        <dsp:cNvSpPr/>
      </dsp:nvSpPr>
      <dsp:spPr>
        <a:xfrm>
          <a:off x="0" y="2332"/>
          <a:ext cx="10515600" cy="0"/>
        </a:xfrm>
        <a:prstGeom prst="line">
          <a:avLst/>
        </a:prstGeom>
        <a:solidFill>
          <a:schemeClr val="accent1">
            <a:hueOff val="0"/>
            <a:satOff val="0"/>
            <a:lumOff val="0"/>
            <a:alphaOff val="0"/>
          </a:schemeClr>
        </a:solidFill>
        <a:ln w="12700"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7A2F8C8-AC7E-4D17-8096-A1874E9D27FE}">
      <dsp:nvSpPr>
        <dsp:cNvPr id="0" name=""/>
        <dsp:cNvSpPr/>
      </dsp:nvSpPr>
      <dsp:spPr>
        <a:xfrm>
          <a:off x="0" y="2332"/>
          <a:ext cx="10515600" cy="7952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nl-NL" sz="2300" kern="1200"/>
            <a:t>Na 30 jaar nog steeds veel emoties waar media met selectieve info gebruik van maken</a:t>
          </a:r>
          <a:endParaRPr lang="en-US" sz="2300" kern="1200"/>
        </a:p>
      </dsp:txBody>
      <dsp:txXfrm>
        <a:off x="0" y="2332"/>
        <a:ext cx="10515600" cy="795258"/>
      </dsp:txXfrm>
    </dsp:sp>
    <dsp:sp modelId="{10AD87BC-DDBC-40D8-99A2-DA60D98D772E}">
      <dsp:nvSpPr>
        <dsp:cNvPr id="0" name=""/>
        <dsp:cNvSpPr/>
      </dsp:nvSpPr>
      <dsp:spPr>
        <a:xfrm>
          <a:off x="0" y="797591"/>
          <a:ext cx="10515600" cy="0"/>
        </a:xfrm>
        <a:prstGeom prst="line">
          <a:avLst/>
        </a:prstGeom>
        <a:solidFill>
          <a:schemeClr val="accent1">
            <a:hueOff val="0"/>
            <a:satOff val="0"/>
            <a:lumOff val="0"/>
            <a:alphaOff val="0"/>
          </a:schemeClr>
        </a:solidFill>
        <a:ln w="12700"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8844EE2-0969-411C-B777-66E6CC94C814}">
      <dsp:nvSpPr>
        <dsp:cNvPr id="0" name=""/>
        <dsp:cNvSpPr/>
      </dsp:nvSpPr>
      <dsp:spPr>
        <a:xfrm>
          <a:off x="0" y="797591"/>
          <a:ext cx="10515600" cy="7952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nl-NL" sz="2300" kern="1200"/>
            <a:t>Vertrouwen is in de luchtvaartsector erg wezenlijk</a:t>
          </a:r>
          <a:endParaRPr lang="en-US" sz="2300" kern="1200"/>
        </a:p>
      </dsp:txBody>
      <dsp:txXfrm>
        <a:off x="0" y="797591"/>
        <a:ext cx="10515600" cy="795258"/>
      </dsp:txXfrm>
    </dsp:sp>
    <dsp:sp modelId="{DAAA01BD-B5CD-4A38-89BA-3FDFE42498A7}">
      <dsp:nvSpPr>
        <dsp:cNvPr id="0" name=""/>
        <dsp:cNvSpPr/>
      </dsp:nvSpPr>
      <dsp:spPr>
        <a:xfrm>
          <a:off x="0" y="1592850"/>
          <a:ext cx="10515600" cy="0"/>
        </a:xfrm>
        <a:prstGeom prst="line">
          <a:avLst/>
        </a:prstGeom>
        <a:solidFill>
          <a:schemeClr val="accent1">
            <a:hueOff val="0"/>
            <a:satOff val="0"/>
            <a:lumOff val="0"/>
            <a:alphaOff val="0"/>
          </a:schemeClr>
        </a:solidFill>
        <a:ln w="12700"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4836EC9-D52A-4D17-99DC-C54CAD8CE8A3}">
      <dsp:nvSpPr>
        <dsp:cNvPr id="0" name=""/>
        <dsp:cNvSpPr/>
      </dsp:nvSpPr>
      <dsp:spPr>
        <a:xfrm>
          <a:off x="0" y="1592850"/>
          <a:ext cx="10515600" cy="7952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nl-NL" sz="2300" kern="1200"/>
            <a:t>Media kan feiten verkeerd uitleggen</a:t>
          </a:r>
          <a:endParaRPr lang="en-US" sz="2300" kern="1200"/>
        </a:p>
      </dsp:txBody>
      <dsp:txXfrm>
        <a:off x="0" y="1592850"/>
        <a:ext cx="10515600" cy="795258"/>
      </dsp:txXfrm>
    </dsp:sp>
    <dsp:sp modelId="{0774EFE7-E2A5-4AC1-B57B-550D1789AACE}">
      <dsp:nvSpPr>
        <dsp:cNvPr id="0" name=""/>
        <dsp:cNvSpPr/>
      </dsp:nvSpPr>
      <dsp:spPr>
        <a:xfrm>
          <a:off x="0" y="2388109"/>
          <a:ext cx="10515600" cy="0"/>
        </a:xfrm>
        <a:prstGeom prst="line">
          <a:avLst/>
        </a:prstGeom>
        <a:solidFill>
          <a:schemeClr val="accent1">
            <a:hueOff val="0"/>
            <a:satOff val="0"/>
            <a:lumOff val="0"/>
            <a:alphaOff val="0"/>
          </a:schemeClr>
        </a:solidFill>
        <a:ln w="12700"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D323116-D9BB-4897-82CB-4F346FEC49C1}">
      <dsp:nvSpPr>
        <dsp:cNvPr id="0" name=""/>
        <dsp:cNvSpPr/>
      </dsp:nvSpPr>
      <dsp:spPr>
        <a:xfrm>
          <a:off x="0" y="2388109"/>
          <a:ext cx="10515600" cy="7952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nl-NL" sz="2300" kern="1200"/>
            <a:t>Vreemde relatie met toeslagenaffaire om onbetrouwbare overheid te benadrukken</a:t>
          </a:r>
          <a:endParaRPr lang="en-US" sz="2300" kern="1200"/>
        </a:p>
      </dsp:txBody>
      <dsp:txXfrm>
        <a:off x="0" y="2388109"/>
        <a:ext cx="10515600" cy="795258"/>
      </dsp:txXfrm>
    </dsp:sp>
    <dsp:sp modelId="{BCE6C4A0-AF91-4113-80A6-529F5ED0A3A4}">
      <dsp:nvSpPr>
        <dsp:cNvPr id="0" name=""/>
        <dsp:cNvSpPr/>
      </dsp:nvSpPr>
      <dsp:spPr>
        <a:xfrm>
          <a:off x="0" y="3183367"/>
          <a:ext cx="10515600" cy="0"/>
        </a:xfrm>
        <a:prstGeom prst="line">
          <a:avLst/>
        </a:prstGeom>
        <a:solidFill>
          <a:schemeClr val="accent1">
            <a:hueOff val="0"/>
            <a:satOff val="0"/>
            <a:lumOff val="0"/>
            <a:alphaOff val="0"/>
          </a:schemeClr>
        </a:solidFill>
        <a:ln w="12700"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87A843B-C294-4AB6-9D5E-3AA4110AC0F5}">
      <dsp:nvSpPr>
        <dsp:cNvPr id="0" name=""/>
        <dsp:cNvSpPr/>
      </dsp:nvSpPr>
      <dsp:spPr>
        <a:xfrm>
          <a:off x="0" y="3183367"/>
          <a:ext cx="10515600" cy="7952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nl-NL" sz="2300" kern="1200"/>
            <a:t>Hoe zit het met de betrouwbaarheid van de media?</a:t>
          </a:r>
          <a:endParaRPr lang="en-US" sz="2300" kern="1200"/>
        </a:p>
      </dsp:txBody>
      <dsp:txXfrm>
        <a:off x="0" y="3183367"/>
        <a:ext cx="10515600" cy="795258"/>
      </dsp:txXfrm>
    </dsp:sp>
    <dsp:sp modelId="{5EC437A9-446C-46F7-B4F1-C6877033735E}">
      <dsp:nvSpPr>
        <dsp:cNvPr id="0" name=""/>
        <dsp:cNvSpPr/>
      </dsp:nvSpPr>
      <dsp:spPr>
        <a:xfrm>
          <a:off x="0" y="3978626"/>
          <a:ext cx="10515600" cy="0"/>
        </a:xfrm>
        <a:prstGeom prst="line">
          <a:avLst/>
        </a:prstGeom>
        <a:solidFill>
          <a:schemeClr val="accent1">
            <a:hueOff val="0"/>
            <a:satOff val="0"/>
            <a:lumOff val="0"/>
            <a:alphaOff val="0"/>
          </a:schemeClr>
        </a:solidFill>
        <a:ln w="12700"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544008D-A0FF-4E0A-ADF2-40F95C6DDAC4}">
      <dsp:nvSpPr>
        <dsp:cNvPr id="0" name=""/>
        <dsp:cNvSpPr/>
      </dsp:nvSpPr>
      <dsp:spPr>
        <a:xfrm>
          <a:off x="0" y="3978626"/>
          <a:ext cx="10515600" cy="7952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nl-NL" sz="2300" kern="1200"/>
            <a:t>Persoonlijk geen enkele moeite met het openbaar maken van alle archieven</a:t>
          </a:r>
          <a:endParaRPr lang="en-US" sz="2300" kern="1200"/>
        </a:p>
      </dsp:txBody>
      <dsp:txXfrm>
        <a:off x="0" y="3978626"/>
        <a:ext cx="10515600" cy="795258"/>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nl-NL"/>
              <a:t>Klik om stijl te bewerken</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82EDB8D0-98ED-4B86-9D5F-E61ADC70144D}" type="datetimeFigureOut">
              <a:rPr lang="en-US" smtClean="0"/>
              <a:pPr/>
              <a:t>11/14/2023</a:t>
            </a:fld>
            <a:endParaRPr lang="en-US" dirty="0"/>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en-US"/>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4854181D-6920-4594-9A5D-6CE56DC9F8B2}" type="slidenum">
              <a:rPr lang="en-US" smtClean="0"/>
              <a:pPr/>
              <a:t>‹nr.›</a:t>
            </a:fld>
            <a:endParaRPr lang="en-US"/>
          </a:p>
        </p:txBody>
      </p:sp>
      <p:sp>
        <p:nvSpPr>
          <p:cNvPr id="13" name="Rectangle 12"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323941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Vertical Text Placeholder 2"/>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82EDB8D0-98ED-4B86-9D5F-E61ADC70144D}" type="datetimeFigureOut">
              <a:rPr lang="en-US" smtClean="0"/>
              <a:pPr/>
              <a:t>11/14/2023</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54181D-6920-4594-9A5D-6CE56DC9F8B2}" type="slidenum">
              <a:rPr lang="en-US" smtClean="0"/>
              <a:pPr/>
              <a:t>‹nr.›</a:t>
            </a:fld>
            <a:endParaRPr lang="en-US"/>
          </a:p>
        </p:txBody>
      </p:sp>
    </p:spTree>
    <p:extLst>
      <p:ext uri="{BB962C8B-B14F-4D97-AF65-F5344CB8AC3E}">
        <p14:creationId xmlns:p14="http://schemas.microsoft.com/office/powerpoint/2010/main" val="40127045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nl-NL"/>
              <a:t>Klik om stijl te bewerken</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82EDB8D0-98ED-4B86-9D5F-E61ADC70144D}" type="datetimeFigureOut">
              <a:rPr lang="en-US" smtClean="0"/>
              <a:pPr/>
              <a:t>11/14/2023</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54181D-6920-4594-9A5D-6CE56DC9F8B2}" type="slidenum">
              <a:rPr lang="en-US" smtClean="0"/>
              <a:pPr/>
              <a:t>‹nr.›</a:t>
            </a:fld>
            <a:endParaRPr lang="en-US"/>
          </a:p>
        </p:txBody>
      </p:sp>
    </p:spTree>
    <p:extLst>
      <p:ext uri="{BB962C8B-B14F-4D97-AF65-F5344CB8AC3E}">
        <p14:creationId xmlns:p14="http://schemas.microsoft.com/office/powerpoint/2010/main" val="22800591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82EDB8D0-98ED-4B86-9D5F-E61ADC70144D}" type="datetimeFigureOut">
              <a:rPr lang="en-US" smtClean="0"/>
              <a:pPr/>
              <a:t>11/14/2023</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54181D-6920-4594-9A5D-6CE56DC9F8B2}" type="slidenum">
              <a:rPr lang="en-US" smtClean="0"/>
              <a:pPr/>
              <a:t>‹nr.›</a:t>
            </a:fld>
            <a:endParaRPr lang="en-US"/>
          </a:p>
        </p:txBody>
      </p:sp>
    </p:spTree>
    <p:extLst>
      <p:ext uri="{BB962C8B-B14F-4D97-AF65-F5344CB8AC3E}">
        <p14:creationId xmlns:p14="http://schemas.microsoft.com/office/powerpoint/2010/main" val="6348825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ekop">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nl-NL"/>
              <a:t>Klik om stijl te bewerken</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82EDB8D0-98ED-4B86-9D5F-E61ADC70144D}" type="datetimeFigureOut">
              <a:rPr lang="en-US" smtClean="0"/>
              <a:pPr/>
              <a:t>11/14/2023</a:t>
            </a:fld>
            <a:endParaRPr lang="en-US" dirty="0"/>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en-US"/>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4854181D-6920-4594-9A5D-6CE56DC9F8B2}" type="slidenum">
              <a:rPr lang="en-US" smtClean="0"/>
              <a:pPr/>
              <a:t>‹nr.›</a:t>
            </a:fld>
            <a:endParaRPr lang="en-US"/>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4027173393"/>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82EDB8D0-98ED-4B86-9D5F-E61ADC70144D}" type="datetimeFigureOut">
              <a:rPr lang="en-US" smtClean="0"/>
              <a:pPr/>
              <a:t>11/14/2023</a:t>
            </a:fld>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54181D-6920-4594-9A5D-6CE56DC9F8B2}" type="slidenum">
              <a:rPr lang="en-US" smtClean="0"/>
              <a:pPr/>
              <a:t>‹nr.›</a:t>
            </a:fld>
            <a:endParaRPr lang="en-US"/>
          </a:p>
        </p:txBody>
      </p:sp>
    </p:spTree>
    <p:extLst>
      <p:ext uri="{BB962C8B-B14F-4D97-AF65-F5344CB8AC3E}">
        <p14:creationId xmlns:p14="http://schemas.microsoft.com/office/powerpoint/2010/main" val="2927656805"/>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nl-NL"/>
              <a:t>Klik om stijl te bewerken</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Content Placeholder 3"/>
          <p:cNvSpPr>
            <a:spLocks noGrp="1"/>
          </p:cNvSpPr>
          <p:nvPr>
            <p:ph sz="half" idx="2"/>
          </p:nvPr>
        </p:nvSpPr>
        <p:spPr>
          <a:xfrm>
            <a:off x="1257300" y="2909102"/>
            <a:ext cx="4800600" cy="299639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Content Placeholder 5"/>
          <p:cNvSpPr>
            <a:spLocks noGrp="1"/>
          </p:cNvSpPr>
          <p:nvPr>
            <p:ph sz="quarter" idx="4"/>
          </p:nvPr>
        </p:nvSpPr>
        <p:spPr>
          <a:xfrm>
            <a:off x="6633864" y="2909102"/>
            <a:ext cx="4800600" cy="299639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82EDB8D0-98ED-4B86-9D5F-E61ADC70144D}" type="datetimeFigureOut">
              <a:rPr lang="en-US" smtClean="0"/>
              <a:pPr/>
              <a:t>11/14/2023</a:t>
            </a:fld>
            <a:endParaRPr lang="en-US" dirty="0"/>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54181D-6920-4594-9A5D-6CE56DC9F8B2}" type="slidenum">
              <a:rPr lang="en-US" smtClean="0"/>
              <a:pPr/>
              <a:t>‹nr.›</a:t>
            </a:fld>
            <a:endParaRPr lang="en-US"/>
          </a:p>
        </p:txBody>
      </p:sp>
    </p:spTree>
    <p:extLst>
      <p:ext uri="{BB962C8B-B14F-4D97-AF65-F5344CB8AC3E}">
        <p14:creationId xmlns:p14="http://schemas.microsoft.com/office/powerpoint/2010/main" val="2824052682"/>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Date Placeholder 2"/>
          <p:cNvSpPr>
            <a:spLocks noGrp="1"/>
          </p:cNvSpPr>
          <p:nvPr>
            <p:ph type="dt" sz="half" idx="10"/>
          </p:nvPr>
        </p:nvSpPr>
        <p:spPr/>
        <p:txBody>
          <a:bodyPr/>
          <a:lstStyle/>
          <a:p>
            <a:fld id="{82EDB8D0-98ED-4B86-9D5F-E61ADC70144D}" type="datetimeFigureOut">
              <a:rPr lang="en-US" smtClean="0"/>
              <a:pPr/>
              <a:t>11/14/2023</a:t>
            </a:fld>
            <a:endParaRPr lang="en-US"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54181D-6920-4594-9A5D-6CE56DC9F8B2}" type="slidenum">
              <a:rPr lang="en-US" smtClean="0"/>
              <a:pPr/>
              <a:t>‹nr.›</a:t>
            </a:fld>
            <a:endParaRPr lang="en-US"/>
          </a:p>
        </p:txBody>
      </p:sp>
    </p:spTree>
    <p:extLst>
      <p:ext uri="{BB962C8B-B14F-4D97-AF65-F5344CB8AC3E}">
        <p14:creationId xmlns:p14="http://schemas.microsoft.com/office/powerpoint/2010/main" val="23346406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EDB8D0-98ED-4B86-9D5F-E61ADC70144D}" type="datetimeFigureOut">
              <a:rPr lang="en-US" smtClean="0"/>
              <a:pPr/>
              <a:t>11/14/2023</a:t>
            </a:fld>
            <a:endParaRPr lang="en-US" dirty="0"/>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54181D-6920-4594-9A5D-6CE56DC9F8B2}" type="slidenum">
              <a:rPr lang="en-US" smtClean="0"/>
              <a:pPr/>
              <a:t>‹nr.›</a:t>
            </a:fld>
            <a:endParaRPr lang="en-US"/>
          </a:p>
        </p:txBody>
      </p:sp>
    </p:spTree>
    <p:extLst>
      <p:ext uri="{BB962C8B-B14F-4D97-AF65-F5344CB8AC3E}">
        <p14:creationId xmlns:p14="http://schemas.microsoft.com/office/powerpoint/2010/main" val="29524385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oud met bijschrift">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nl-NL"/>
              <a:t>Klik om stijl te bewerken</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a:xfrm>
            <a:off x="765051" y="6375679"/>
            <a:ext cx="1233355" cy="348462"/>
          </a:xfrm>
        </p:spPr>
        <p:txBody>
          <a:bodyPr/>
          <a:lstStyle/>
          <a:p>
            <a:fld id="{82EDB8D0-98ED-4B86-9D5F-E61ADC70144D}" type="datetimeFigureOut">
              <a:rPr lang="en-US" smtClean="0"/>
              <a:pPr/>
              <a:t>11/14/2023</a:t>
            </a:fld>
            <a:endParaRPr lang="en-US" dirty="0"/>
          </a:p>
        </p:txBody>
      </p:sp>
      <p:sp>
        <p:nvSpPr>
          <p:cNvPr id="6" name="Footer Placeholder 5"/>
          <p:cNvSpPr>
            <a:spLocks noGrp="1"/>
          </p:cNvSpPr>
          <p:nvPr>
            <p:ph type="ftr" sz="quarter" idx="11"/>
          </p:nvPr>
        </p:nvSpPr>
        <p:spPr>
          <a:xfrm>
            <a:off x="2103620" y="6375679"/>
            <a:ext cx="3482179" cy="345796"/>
          </a:xfrm>
        </p:spPr>
        <p:txBody>
          <a:bodyPr/>
          <a:lstStyle/>
          <a:p>
            <a:endParaRPr lang="en-US"/>
          </a:p>
        </p:txBody>
      </p:sp>
      <p:sp>
        <p:nvSpPr>
          <p:cNvPr id="7" name="Slide Number Placeholder 6"/>
          <p:cNvSpPr>
            <a:spLocks noGrp="1"/>
          </p:cNvSpPr>
          <p:nvPr>
            <p:ph type="sldNum" sz="quarter" idx="12"/>
          </p:nvPr>
        </p:nvSpPr>
        <p:spPr>
          <a:xfrm>
            <a:off x="5691014" y="6375679"/>
            <a:ext cx="1232456" cy="345796"/>
          </a:xfrm>
        </p:spPr>
        <p:txBody>
          <a:bodyPr/>
          <a:lstStyle/>
          <a:p>
            <a:fld id="{4854181D-6920-4594-9A5D-6CE56DC9F8B2}" type="slidenum">
              <a:rPr lang="en-US" smtClean="0"/>
              <a:pPr/>
              <a:t>‹nr.›</a:t>
            </a:fld>
            <a:endParaRPr lang="en-US"/>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124936728"/>
      </p:ext>
    </p:extLst>
  </p:cSld>
  <p:clrMapOvr>
    <a:masterClrMapping/>
  </p:clrMapOvr>
  <p:extLst>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Afbeelding met bijschrift">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dirty="0"/>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nl-NL"/>
              <a:t>Klik om stijl te bewerken</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a:xfrm>
            <a:off x="765950" y="6375679"/>
            <a:ext cx="1232456" cy="348462"/>
          </a:xfrm>
        </p:spPr>
        <p:txBody>
          <a:bodyPr/>
          <a:lstStyle/>
          <a:p>
            <a:fld id="{82EDB8D0-98ED-4B86-9D5F-E61ADC70144D}" type="datetimeFigureOut">
              <a:rPr lang="en-US" smtClean="0"/>
              <a:pPr/>
              <a:t>11/14/2023</a:t>
            </a:fld>
            <a:endParaRPr lang="en-US" dirty="0"/>
          </a:p>
        </p:txBody>
      </p:sp>
      <p:sp>
        <p:nvSpPr>
          <p:cNvPr id="6" name="Footer Placeholder 5"/>
          <p:cNvSpPr>
            <a:spLocks noGrp="1"/>
          </p:cNvSpPr>
          <p:nvPr>
            <p:ph type="ftr" sz="quarter" idx="11"/>
          </p:nvPr>
        </p:nvSpPr>
        <p:spPr>
          <a:xfrm>
            <a:off x="2103621" y="6375679"/>
            <a:ext cx="3482178" cy="345796"/>
          </a:xfrm>
        </p:spPr>
        <p:txBody>
          <a:bodyPr/>
          <a:lstStyle/>
          <a:p>
            <a:endParaRPr lang="en-US"/>
          </a:p>
        </p:txBody>
      </p:sp>
      <p:sp>
        <p:nvSpPr>
          <p:cNvPr id="7" name="Slide Number Placeholder 6"/>
          <p:cNvSpPr>
            <a:spLocks noGrp="1"/>
          </p:cNvSpPr>
          <p:nvPr>
            <p:ph type="sldNum" sz="quarter" idx="12"/>
          </p:nvPr>
        </p:nvSpPr>
        <p:spPr>
          <a:xfrm>
            <a:off x="5687568" y="6375679"/>
            <a:ext cx="1234440" cy="345796"/>
          </a:xfrm>
        </p:spPr>
        <p:txBody>
          <a:bodyPr/>
          <a:lstStyle/>
          <a:p>
            <a:fld id="{4854181D-6920-4594-9A5D-6CE56DC9F8B2}" type="slidenum">
              <a:rPr lang="en-US" smtClean="0"/>
              <a:pPr/>
              <a:t>‹nr.›</a:t>
            </a:fld>
            <a:endParaRPr lang="en-US"/>
          </a:p>
        </p:txBody>
      </p:sp>
    </p:spTree>
    <p:extLst>
      <p:ext uri="{BB962C8B-B14F-4D97-AF65-F5344CB8AC3E}">
        <p14:creationId xmlns:p14="http://schemas.microsoft.com/office/powerpoint/2010/main" val="30362610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nl-NL"/>
              <a:t>Klik om stijl te bewerken</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82EDB8D0-98ED-4B86-9D5F-E61ADC70144D}" type="datetimeFigureOut">
              <a:rPr lang="en-US" smtClean="0"/>
              <a:pPr/>
              <a:t>11/14/2023</a:t>
            </a:fld>
            <a:endParaRPr lang="en-US" dirty="0"/>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en-US"/>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4854181D-6920-4594-9A5D-6CE56DC9F8B2}" type="slidenum">
              <a:rPr lang="en-US" smtClean="0"/>
              <a:pPr/>
              <a:t>‹nr.›</a:t>
            </a:fld>
            <a:endParaRPr lang="en-US"/>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23571561"/>
      </p:ext>
    </p:extLst>
  </p:cSld>
  <p:clrMap bg1="lt1" tx1="dk1" bg2="lt2" tx2="dk2" accent1="accent1" accent2="accent2" accent3="accent3" accent4="accent4" accent5="accent5" accent6="accent6" hlink="hlink" folHlink="folHlink"/>
  <p:sldLayoutIdLst>
    <p:sldLayoutId id="2147483814" r:id="rId1"/>
    <p:sldLayoutId id="2147483815" r:id="rId2"/>
    <p:sldLayoutId id="2147483816" r:id="rId3"/>
    <p:sldLayoutId id="2147483817" r:id="rId4"/>
    <p:sldLayoutId id="2147483818" r:id="rId5"/>
    <p:sldLayoutId id="2147483819" r:id="rId6"/>
    <p:sldLayoutId id="2147483820" r:id="rId7"/>
    <p:sldLayoutId id="2147483821" r:id="rId8"/>
    <p:sldLayoutId id="2147483822" r:id="rId9"/>
    <p:sldLayoutId id="2147483823" r:id="rId10"/>
    <p:sldLayoutId id="2147483824" r:id="rId11"/>
  </p:sldLayoutIdLst>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7" name="Rectangle 8">
            <a:extLst>
              <a:ext uri="{FF2B5EF4-FFF2-40B4-BE49-F238E27FC236}">
                <a16:creationId xmlns:a16="http://schemas.microsoft.com/office/drawing/2014/main" id="{415DEDD7-7B31-4EF1-B7C7-5AEE3208CC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1" y="0"/>
            <a:ext cx="1219199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AE3AE4DD-2C68-5399-F844-C2055B18A482}"/>
              </a:ext>
            </a:extLst>
          </p:cNvPr>
          <p:cNvSpPr>
            <a:spLocks noGrp="1"/>
          </p:cNvSpPr>
          <p:nvPr>
            <p:ph type="ctrTitle"/>
          </p:nvPr>
        </p:nvSpPr>
        <p:spPr>
          <a:xfrm>
            <a:off x="644849" y="954923"/>
            <a:ext cx="5875694" cy="4504620"/>
          </a:xfrm>
        </p:spPr>
        <p:txBody>
          <a:bodyPr>
            <a:normAutofit fontScale="90000"/>
          </a:bodyPr>
          <a:lstStyle/>
          <a:p>
            <a:r>
              <a:rPr lang="nl-NL" sz="5300" dirty="0"/>
              <a:t>Enkele aspecten met betrekking tot het ongeval onderzoek ELAL 1862</a:t>
            </a:r>
          </a:p>
        </p:txBody>
      </p:sp>
      <p:sp>
        <p:nvSpPr>
          <p:cNvPr id="3" name="Ondertitel 2">
            <a:extLst>
              <a:ext uri="{FF2B5EF4-FFF2-40B4-BE49-F238E27FC236}">
                <a16:creationId xmlns:a16="http://schemas.microsoft.com/office/drawing/2014/main" id="{56BB253A-71F6-C2CB-A8A2-4029FC28FE17}"/>
              </a:ext>
            </a:extLst>
          </p:cNvPr>
          <p:cNvSpPr>
            <a:spLocks noGrp="1"/>
          </p:cNvSpPr>
          <p:nvPr>
            <p:ph type="subTitle" idx="1"/>
          </p:nvPr>
        </p:nvSpPr>
        <p:spPr>
          <a:xfrm>
            <a:off x="643157" y="5572664"/>
            <a:ext cx="5877385" cy="841803"/>
          </a:xfrm>
        </p:spPr>
        <p:txBody>
          <a:bodyPr>
            <a:normAutofit fontScale="85000" lnSpcReduction="10000"/>
          </a:bodyPr>
          <a:lstStyle/>
          <a:p>
            <a:pPr>
              <a:lnSpc>
                <a:spcPct val="90000"/>
              </a:lnSpc>
            </a:pPr>
            <a:r>
              <a:rPr lang="nl-NL" sz="500">
                <a:solidFill>
                  <a:schemeClr val="bg2"/>
                </a:solidFill>
              </a:rPr>
              <a:t>Organisatie, voortschrijdend inzicht….</a:t>
            </a:r>
          </a:p>
          <a:p>
            <a:pPr>
              <a:lnSpc>
                <a:spcPct val="90000"/>
              </a:lnSpc>
            </a:pPr>
            <a:r>
              <a:rPr lang="nl-NL" sz="500">
                <a:solidFill>
                  <a:schemeClr val="bg2"/>
                </a:solidFill>
              </a:rPr>
              <a:t>Vele betrokken partijen….</a:t>
            </a:r>
          </a:p>
          <a:p>
            <a:pPr>
              <a:lnSpc>
                <a:spcPct val="90000"/>
              </a:lnSpc>
            </a:pPr>
            <a:r>
              <a:rPr lang="nl-NL" sz="500">
                <a:solidFill>
                  <a:schemeClr val="bg2"/>
                </a:solidFill>
              </a:rPr>
              <a:t>Communicatie</a:t>
            </a:r>
          </a:p>
          <a:p>
            <a:pPr>
              <a:lnSpc>
                <a:spcPct val="90000"/>
              </a:lnSpc>
            </a:pPr>
            <a:r>
              <a:rPr lang="nl-NL" sz="500">
                <a:solidFill>
                  <a:schemeClr val="bg2"/>
                </a:solidFill>
              </a:rPr>
              <a:t>Rapport van vooronderzoek</a:t>
            </a:r>
          </a:p>
          <a:p>
            <a:pPr>
              <a:lnSpc>
                <a:spcPct val="90000"/>
              </a:lnSpc>
            </a:pPr>
            <a:r>
              <a:rPr lang="nl-NL" sz="500">
                <a:solidFill>
                  <a:schemeClr val="bg2"/>
                </a:solidFill>
              </a:rPr>
              <a:t>Openbare behandeling</a:t>
            </a:r>
          </a:p>
          <a:p>
            <a:pPr>
              <a:lnSpc>
                <a:spcPct val="90000"/>
              </a:lnSpc>
            </a:pPr>
            <a:r>
              <a:rPr lang="nl-NL" sz="500">
                <a:solidFill>
                  <a:schemeClr val="bg2"/>
                </a:solidFill>
              </a:rPr>
              <a:t>Onmogelijkheid om compleet te zijn</a:t>
            </a:r>
          </a:p>
        </p:txBody>
      </p:sp>
      <p:sp>
        <p:nvSpPr>
          <p:cNvPr id="18" name="Freeform: Shape 10">
            <a:extLst>
              <a:ext uri="{FF2B5EF4-FFF2-40B4-BE49-F238E27FC236}">
                <a16:creationId xmlns:a16="http://schemas.microsoft.com/office/drawing/2014/main" id="{3242CC7A-3D6E-47A4-B9D1-860978459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66174" y="0"/>
            <a:ext cx="5282519" cy="6858000"/>
          </a:xfrm>
          <a:custGeom>
            <a:avLst/>
            <a:gdLst>
              <a:gd name="connsiteX0" fmla="*/ 189795 w 5282519"/>
              <a:gd name="connsiteY0" fmla="*/ 0 h 6858000"/>
              <a:gd name="connsiteX1" fmla="*/ 5282519 w 5282519"/>
              <a:gd name="connsiteY1" fmla="*/ 0 h 6858000"/>
              <a:gd name="connsiteX2" fmla="*/ 5282519 w 5282519"/>
              <a:gd name="connsiteY2" fmla="*/ 6858000 h 6858000"/>
              <a:gd name="connsiteX3" fmla="*/ 189795 w 5282519"/>
              <a:gd name="connsiteY3" fmla="*/ 6858000 h 6858000"/>
              <a:gd name="connsiteX4" fmla="*/ 184756 w 5282519"/>
              <a:gd name="connsiteY4" fmla="*/ 6791325 h 6858000"/>
              <a:gd name="connsiteX5" fmla="*/ 176358 w 5282519"/>
              <a:gd name="connsiteY5" fmla="*/ 6735762 h 6858000"/>
              <a:gd name="connsiteX6" fmla="*/ 166281 w 5282519"/>
              <a:gd name="connsiteY6" fmla="*/ 6683375 h 6858000"/>
              <a:gd name="connsiteX7" fmla="*/ 149485 w 5282519"/>
              <a:gd name="connsiteY7" fmla="*/ 6640512 h 6858000"/>
              <a:gd name="connsiteX8" fmla="*/ 132689 w 5282519"/>
              <a:gd name="connsiteY8" fmla="*/ 6597650 h 6858000"/>
              <a:gd name="connsiteX9" fmla="*/ 112534 w 5282519"/>
              <a:gd name="connsiteY9" fmla="*/ 6561137 h 6858000"/>
              <a:gd name="connsiteX10" fmla="*/ 92379 w 5282519"/>
              <a:gd name="connsiteY10" fmla="*/ 6523037 h 6858000"/>
              <a:gd name="connsiteX11" fmla="*/ 73903 w 5282519"/>
              <a:gd name="connsiteY11" fmla="*/ 6488112 h 6858000"/>
              <a:gd name="connsiteX12" fmla="*/ 55427 w 5282519"/>
              <a:gd name="connsiteY12" fmla="*/ 6448425 h 6858000"/>
              <a:gd name="connsiteX13" fmla="*/ 38632 w 5282519"/>
              <a:gd name="connsiteY13" fmla="*/ 6407150 h 6858000"/>
              <a:gd name="connsiteX14" fmla="*/ 23515 w 5282519"/>
              <a:gd name="connsiteY14" fmla="*/ 6361112 h 6858000"/>
              <a:gd name="connsiteX15" fmla="*/ 11758 w 5282519"/>
              <a:gd name="connsiteY15" fmla="*/ 6311900 h 6858000"/>
              <a:gd name="connsiteX16" fmla="*/ 3359 w 5282519"/>
              <a:gd name="connsiteY16" fmla="*/ 6251575 h 6858000"/>
              <a:gd name="connsiteX17" fmla="*/ 0 w 5282519"/>
              <a:gd name="connsiteY17" fmla="*/ 6183312 h 6858000"/>
              <a:gd name="connsiteX18" fmla="*/ 3359 w 5282519"/>
              <a:gd name="connsiteY18" fmla="*/ 6113462 h 6858000"/>
              <a:gd name="connsiteX19" fmla="*/ 11758 w 5282519"/>
              <a:gd name="connsiteY19" fmla="*/ 6056312 h 6858000"/>
              <a:gd name="connsiteX20" fmla="*/ 23515 w 5282519"/>
              <a:gd name="connsiteY20" fmla="*/ 6003925 h 6858000"/>
              <a:gd name="connsiteX21" fmla="*/ 38632 w 5282519"/>
              <a:gd name="connsiteY21" fmla="*/ 5956300 h 6858000"/>
              <a:gd name="connsiteX22" fmla="*/ 55427 w 5282519"/>
              <a:gd name="connsiteY22" fmla="*/ 5915025 h 6858000"/>
              <a:gd name="connsiteX23" fmla="*/ 75583 w 5282519"/>
              <a:gd name="connsiteY23" fmla="*/ 5876925 h 6858000"/>
              <a:gd name="connsiteX24" fmla="*/ 95738 w 5282519"/>
              <a:gd name="connsiteY24" fmla="*/ 5840412 h 6858000"/>
              <a:gd name="connsiteX25" fmla="*/ 115893 w 5282519"/>
              <a:gd name="connsiteY25" fmla="*/ 5802312 h 6858000"/>
              <a:gd name="connsiteX26" fmla="*/ 134368 w 5282519"/>
              <a:gd name="connsiteY26" fmla="*/ 5762625 h 6858000"/>
              <a:gd name="connsiteX27" fmla="*/ 152844 w 5282519"/>
              <a:gd name="connsiteY27" fmla="*/ 5721350 h 6858000"/>
              <a:gd name="connsiteX28" fmla="*/ 167960 w 5282519"/>
              <a:gd name="connsiteY28" fmla="*/ 5675312 h 6858000"/>
              <a:gd name="connsiteX29" fmla="*/ 178038 w 5282519"/>
              <a:gd name="connsiteY29" fmla="*/ 5622925 h 6858000"/>
              <a:gd name="connsiteX30" fmla="*/ 188115 w 5282519"/>
              <a:gd name="connsiteY30" fmla="*/ 5562600 h 6858000"/>
              <a:gd name="connsiteX31" fmla="*/ 189795 w 5282519"/>
              <a:gd name="connsiteY31" fmla="*/ 5494337 h 6858000"/>
              <a:gd name="connsiteX32" fmla="*/ 188115 w 5282519"/>
              <a:gd name="connsiteY32" fmla="*/ 5426075 h 6858000"/>
              <a:gd name="connsiteX33" fmla="*/ 178038 w 5282519"/>
              <a:gd name="connsiteY33" fmla="*/ 5365750 h 6858000"/>
              <a:gd name="connsiteX34" fmla="*/ 167960 w 5282519"/>
              <a:gd name="connsiteY34" fmla="*/ 5313362 h 6858000"/>
              <a:gd name="connsiteX35" fmla="*/ 152844 w 5282519"/>
              <a:gd name="connsiteY35" fmla="*/ 5268912 h 6858000"/>
              <a:gd name="connsiteX36" fmla="*/ 134368 w 5282519"/>
              <a:gd name="connsiteY36" fmla="*/ 5226050 h 6858000"/>
              <a:gd name="connsiteX37" fmla="*/ 115893 w 5282519"/>
              <a:gd name="connsiteY37" fmla="*/ 5186362 h 6858000"/>
              <a:gd name="connsiteX38" fmla="*/ 95738 w 5282519"/>
              <a:gd name="connsiteY38" fmla="*/ 5149850 h 6858000"/>
              <a:gd name="connsiteX39" fmla="*/ 75583 w 5282519"/>
              <a:gd name="connsiteY39" fmla="*/ 5114925 h 6858000"/>
              <a:gd name="connsiteX40" fmla="*/ 55427 w 5282519"/>
              <a:gd name="connsiteY40" fmla="*/ 5075237 h 6858000"/>
              <a:gd name="connsiteX41" fmla="*/ 38632 w 5282519"/>
              <a:gd name="connsiteY41" fmla="*/ 5033962 h 6858000"/>
              <a:gd name="connsiteX42" fmla="*/ 23515 w 5282519"/>
              <a:gd name="connsiteY42" fmla="*/ 4987925 h 6858000"/>
              <a:gd name="connsiteX43" fmla="*/ 11758 w 5282519"/>
              <a:gd name="connsiteY43" fmla="*/ 4935537 h 6858000"/>
              <a:gd name="connsiteX44" fmla="*/ 3359 w 5282519"/>
              <a:gd name="connsiteY44" fmla="*/ 4875212 h 6858000"/>
              <a:gd name="connsiteX45" fmla="*/ 0 w 5282519"/>
              <a:gd name="connsiteY45" fmla="*/ 4806950 h 6858000"/>
              <a:gd name="connsiteX46" fmla="*/ 3359 w 5282519"/>
              <a:gd name="connsiteY46" fmla="*/ 4738687 h 6858000"/>
              <a:gd name="connsiteX47" fmla="*/ 11758 w 5282519"/>
              <a:gd name="connsiteY47" fmla="*/ 4678362 h 6858000"/>
              <a:gd name="connsiteX48" fmla="*/ 23515 w 5282519"/>
              <a:gd name="connsiteY48" fmla="*/ 4625975 h 6858000"/>
              <a:gd name="connsiteX49" fmla="*/ 38632 w 5282519"/>
              <a:gd name="connsiteY49" fmla="*/ 4579937 h 6858000"/>
              <a:gd name="connsiteX50" fmla="*/ 55427 w 5282519"/>
              <a:gd name="connsiteY50" fmla="*/ 4537075 h 6858000"/>
              <a:gd name="connsiteX51" fmla="*/ 75583 w 5282519"/>
              <a:gd name="connsiteY51" fmla="*/ 4498975 h 6858000"/>
              <a:gd name="connsiteX52" fmla="*/ 115893 w 5282519"/>
              <a:gd name="connsiteY52" fmla="*/ 4424362 h 6858000"/>
              <a:gd name="connsiteX53" fmla="*/ 134368 w 5282519"/>
              <a:gd name="connsiteY53" fmla="*/ 4386262 h 6858000"/>
              <a:gd name="connsiteX54" fmla="*/ 152844 w 5282519"/>
              <a:gd name="connsiteY54" fmla="*/ 4343400 h 6858000"/>
              <a:gd name="connsiteX55" fmla="*/ 167960 w 5282519"/>
              <a:gd name="connsiteY55" fmla="*/ 4297362 h 6858000"/>
              <a:gd name="connsiteX56" fmla="*/ 178038 w 5282519"/>
              <a:gd name="connsiteY56" fmla="*/ 4244975 h 6858000"/>
              <a:gd name="connsiteX57" fmla="*/ 188115 w 5282519"/>
              <a:gd name="connsiteY57" fmla="*/ 4186237 h 6858000"/>
              <a:gd name="connsiteX58" fmla="*/ 189795 w 5282519"/>
              <a:gd name="connsiteY58" fmla="*/ 4116387 h 6858000"/>
              <a:gd name="connsiteX59" fmla="*/ 188115 w 5282519"/>
              <a:gd name="connsiteY59" fmla="*/ 4048125 h 6858000"/>
              <a:gd name="connsiteX60" fmla="*/ 178038 w 5282519"/>
              <a:gd name="connsiteY60" fmla="*/ 3987800 h 6858000"/>
              <a:gd name="connsiteX61" fmla="*/ 167960 w 5282519"/>
              <a:gd name="connsiteY61" fmla="*/ 3935412 h 6858000"/>
              <a:gd name="connsiteX62" fmla="*/ 152844 w 5282519"/>
              <a:gd name="connsiteY62" fmla="*/ 3890962 h 6858000"/>
              <a:gd name="connsiteX63" fmla="*/ 134368 w 5282519"/>
              <a:gd name="connsiteY63" fmla="*/ 3848100 h 6858000"/>
              <a:gd name="connsiteX64" fmla="*/ 115893 w 5282519"/>
              <a:gd name="connsiteY64" fmla="*/ 3811587 h 6858000"/>
              <a:gd name="connsiteX65" fmla="*/ 75583 w 5282519"/>
              <a:gd name="connsiteY65" fmla="*/ 3736975 h 6858000"/>
              <a:gd name="connsiteX66" fmla="*/ 55427 w 5282519"/>
              <a:gd name="connsiteY66" fmla="*/ 3697287 h 6858000"/>
              <a:gd name="connsiteX67" fmla="*/ 38632 w 5282519"/>
              <a:gd name="connsiteY67" fmla="*/ 3656012 h 6858000"/>
              <a:gd name="connsiteX68" fmla="*/ 23515 w 5282519"/>
              <a:gd name="connsiteY68" fmla="*/ 3609975 h 6858000"/>
              <a:gd name="connsiteX69" fmla="*/ 11758 w 5282519"/>
              <a:gd name="connsiteY69" fmla="*/ 3557587 h 6858000"/>
              <a:gd name="connsiteX70" fmla="*/ 3359 w 5282519"/>
              <a:gd name="connsiteY70" fmla="*/ 3497262 h 6858000"/>
              <a:gd name="connsiteX71" fmla="*/ 0 w 5282519"/>
              <a:gd name="connsiteY71" fmla="*/ 3427412 h 6858000"/>
              <a:gd name="connsiteX72" fmla="*/ 3359 w 5282519"/>
              <a:gd name="connsiteY72" fmla="*/ 3360737 h 6858000"/>
              <a:gd name="connsiteX73" fmla="*/ 11758 w 5282519"/>
              <a:gd name="connsiteY73" fmla="*/ 3300412 h 6858000"/>
              <a:gd name="connsiteX74" fmla="*/ 23515 w 5282519"/>
              <a:gd name="connsiteY74" fmla="*/ 3248025 h 6858000"/>
              <a:gd name="connsiteX75" fmla="*/ 38632 w 5282519"/>
              <a:gd name="connsiteY75" fmla="*/ 3201987 h 6858000"/>
              <a:gd name="connsiteX76" fmla="*/ 55427 w 5282519"/>
              <a:gd name="connsiteY76" fmla="*/ 3160712 h 6858000"/>
              <a:gd name="connsiteX77" fmla="*/ 75583 w 5282519"/>
              <a:gd name="connsiteY77" fmla="*/ 3121025 h 6858000"/>
              <a:gd name="connsiteX78" fmla="*/ 95738 w 5282519"/>
              <a:gd name="connsiteY78" fmla="*/ 3084512 h 6858000"/>
              <a:gd name="connsiteX79" fmla="*/ 115893 w 5282519"/>
              <a:gd name="connsiteY79" fmla="*/ 3046412 h 6858000"/>
              <a:gd name="connsiteX80" fmla="*/ 134368 w 5282519"/>
              <a:gd name="connsiteY80" fmla="*/ 3009900 h 6858000"/>
              <a:gd name="connsiteX81" fmla="*/ 152844 w 5282519"/>
              <a:gd name="connsiteY81" fmla="*/ 2967037 h 6858000"/>
              <a:gd name="connsiteX82" fmla="*/ 167960 w 5282519"/>
              <a:gd name="connsiteY82" fmla="*/ 2922587 h 6858000"/>
              <a:gd name="connsiteX83" fmla="*/ 178038 w 5282519"/>
              <a:gd name="connsiteY83" fmla="*/ 2868612 h 6858000"/>
              <a:gd name="connsiteX84" fmla="*/ 188115 w 5282519"/>
              <a:gd name="connsiteY84" fmla="*/ 2809875 h 6858000"/>
              <a:gd name="connsiteX85" fmla="*/ 189795 w 5282519"/>
              <a:gd name="connsiteY85" fmla="*/ 2741612 h 6858000"/>
              <a:gd name="connsiteX86" fmla="*/ 188115 w 5282519"/>
              <a:gd name="connsiteY86" fmla="*/ 2671762 h 6858000"/>
              <a:gd name="connsiteX87" fmla="*/ 178038 w 5282519"/>
              <a:gd name="connsiteY87" fmla="*/ 2613025 h 6858000"/>
              <a:gd name="connsiteX88" fmla="*/ 167960 w 5282519"/>
              <a:gd name="connsiteY88" fmla="*/ 2560637 h 6858000"/>
              <a:gd name="connsiteX89" fmla="*/ 152844 w 5282519"/>
              <a:gd name="connsiteY89" fmla="*/ 2513012 h 6858000"/>
              <a:gd name="connsiteX90" fmla="*/ 134368 w 5282519"/>
              <a:gd name="connsiteY90" fmla="*/ 2471737 h 6858000"/>
              <a:gd name="connsiteX91" fmla="*/ 115893 w 5282519"/>
              <a:gd name="connsiteY91" fmla="*/ 2433637 h 6858000"/>
              <a:gd name="connsiteX92" fmla="*/ 95738 w 5282519"/>
              <a:gd name="connsiteY92" fmla="*/ 2395537 h 6858000"/>
              <a:gd name="connsiteX93" fmla="*/ 75583 w 5282519"/>
              <a:gd name="connsiteY93" fmla="*/ 2359025 h 6858000"/>
              <a:gd name="connsiteX94" fmla="*/ 55427 w 5282519"/>
              <a:gd name="connsiteY94" fmla="*/ 2319337 h 6858000"/>
              <a:gd name="connsiteX95" fmla="*/ 38632 w 5282519"/>
              <a:gd name="connsiteY95" fmla="*/ 2278062 h 6858000"/>
              <a:gd name="connsiteX96" fmla="*/ 23515 w 5282519"/>
              <a:gd name="connsiteY96" fmla="*/ 2232025 h 6858000"/>
              <a:gd name="connsiteX97" fmla="*/ 11758 w 5282519"/>
              <a:gd name="connsiteY97" fmla="*/ 2179637 h 6858000"/>
              <a:gd name="connsiteX98" fmla="*/ 3359 w 5282519"/>
              <a:gd name="connsiteY98" fmla="*/ 2119312 h 6858000"/>
              <a:gd name="connsiteX99" fmla="*/ 0 w 5282519"/>
              <a:gd name="connsiteY99" fmla="*/ 2051050 h 6858000"/>
              <a:gd name="connsiteX100" fmla="*/ 3359 w 5282519"/>
              <a:gd name="connsiteY100" fmla="*/ 1982787 h 6858000"/>
              <a:gd name="connsiteX101" fmla="*/ 11758 w 5282519"/>
              <a:gd name="connsiteY101" fmla="*/ 1922462 h 6858000"/>
              <a:gd name="connsiteX102" fmla="*/ 23515 w 5282519"/>
              <a:gd name="connsiteY102" fmla="*/ 1870075 h 6858000"/>
              <a:gd name="connsiteX103" fmla="*/ 38632 w 5282519"/>
              <a:gd name="connsiteY103" fmla="*/ 1824037 h 6858000"/>
              <a:gd name="connsiteX104" fmla="*/ 55427 w 5282519"/>
              <a:gd name="connsiteY104" fmla="*/ 1782762 h 6858000"/>
              <a:gd name="connsiteX105" fmla="*/ 75583 w 5282519"/>
              <a:gd name="connsiteY105" fmla="*/ 1743075 h 6858000"/>
              <a:gd name="connsiteX106" fmla="*/ 95738 w 5282519"/>
              <a:gd name="connsiteY106" fmla="*/ 1708150 h 6858000"/>
              <a:gd name="connsiteX107" fmla="*/ 115893 w 5282519"/>
              <a:gd name="connsiteY107" fmla="*/ 1671637 h 6858000"/>
              <a:gd name="connsiteX108" fmla="*/ 134368 w 5282519"/>
              <a:gd name="connsiteY108" fmla="*/ 1631950 h 6858000"/>
              <a:gd name="connsiteX109" fmla="*/ 152844 w 5282519"/>
              <a:gd name="connsiteY109" fmla="*/ 1589087 h 6858000"/>
              <a:gd name="connsiteX110" fmla="*/ 167960 w 5282519"/>
              <a:gd name="connsiteY110" fmla="*/ 1544637 h 6858000"/>
              <a:gd name="connsiteX111" fmla="*/ 178038 w 5282519"/>
              <a:gd name="connsiteY111" fmla="*/ 1492250 h 6858000"/>
              <a:gd name="connsiteX112" fmla="*/ 188115 w 5282519"/>
              <a:gd name="connsiteY112" fmla="*/ 1431925 h 6858000"/>
              <a:gd name="connsiteX113" fmla="*/ 189795 w 5282519"/>
              <a:gd name="connsiteY113" fmla="*/ 1363662 h 6858000"/>
              <a:gd name="connsiteX114" fmla="*/ 188115 w 5282519"/>
              <a:gd name="connsiteY114" fmla="*/ 1295400 h 6858000"/>
              <a:gd name="connsiteX115" fmla="*/ 178038 w 5282519"/>
              <a:gd name="connsiteY115" fmla="*/ 1235075 h 6858000"/>
              <a:gd name="connsiteX116" fmla="*/ 167960 w 5282519"/>
              <a:gd name="connsiteY116" fmla="*/ 1182687 h 6858000"/>
              <a:gd name="connsiteX117" fmla="*/ 152844 w 5282519"/>
              <a:gd name="connsiteY117" fmla="*/ 1136650 h 6858000"/>
              <a:gd name="connsiteX118" fmla="*/ 134368 w 5282519"/>
              <a:gd name="connsiteY118" fmla="*/ 1095375 h 6858000"/>
              <a:gd name="connsiteX119" fmla="*/ 115893 w 5282519"/>
              <a:gd name="connsiteY119" fmla="*/ 1055687 h 6858000"/>
              <a:gd name="connsiteX120" fmla="*/ 95738 w 5282519"/>
              <a:gd name="connsiteY120" fmla="*/ 1017587 h 6858000"/>
              <a:gd name="connsiteX121" fmla="*/ 75583 w 5282519"/>
              <a:gd name="connsiteY121" fmla="*/ 981075 h 6858000"/>
              <a:gd name="connsiteX122" fmla="*/ 55427 w 5282519"/>
              <a:gd name="connsiteY122" fmla="*/ 942975 h 6858000"/>
              <a:gd name="connsiteX123" fmla="*/ 38632 w 5282519"/>
              <a:gd name="connsiteY123" fmla="*/ 901700 h 6858000"/>
              <a:gd name="connsiteX124" fmla="*/ 23515 w 5282519"/>
              <a:gd name="connsiteY124" fmla="*/ 854075 h 6858000"/>
              <a:gd name="connsiteX125" fmla="*/ 11758 w 5282519"/>
              <a:gd name="connsiteY125" fmla="*/ 801687 h 6858000"/>
              <a:gd name="connsiteX126" fmla="*/ 3359 w 5282519"/>
              <a:gd name="connsiteY126" fmla="*/ 744537 h 6858000"/>
              <a:gd name="connsiteX127" fmla="*/ 0 w 5282519"/>
              <a:gd name="connsiteY127" fmla="*/ 673100 h 6858000"/>
              <a:gd name="connsiteX128" fmla="*/ 3359 w 5282519"/>
              <a:gd name="connsiteY128" fmla="*/ 606425 h 6858000"/>
              <a:gd name="connsiteX129" fmla="*/ 11758 w 5282519"/>
              <a:gd name="connsiteY129" fmla="*/ 546100 h 6858000"/>
              <a:gd name="connsiteX130" fmla="*/ 23515 w 5282519"/>
              <a:gd name="connsiteY130" fmla="*/ 496887 h 6858000"/>
              <a:gd name="connsiteX131" fmla="*/ 38632 w 5282519"/>
              <a:gd name="connsiteY131" fmla="*/ 450850 h 6858000"/>
              <a:gd name="connsiteX132" fmla="*/ 55427 w 5282519"/>
              <a:gd name="connsiteY132" fmla="*/ 409575 h 6858000"/>
              <a:gd name="connsiteX133" fmla="*/ 73903 w 5282519"/>
              <a:gd name="connsiteY133" fmla="*/ 369887 h 6858000"/>
              <a:gd name="connsiteX134" fmla="*/ 92379 w 5282519"/>
              <a:gd name="connsiteY134" fmla="*/ 334962 h 6858000"/>
              <a:gd name="connsiteX135" fmla="*/ 112534 w 5282519"/>
              <a:gd name="connsiteY135" fmla="*/ 296862 h 6858000"/>
              <a:gd name="connsiteX136" fmla="*/ 132689 w 5282519"/>
              <a:gd name="connsiteY136" fmla="*/ 260350 h 6858000"/>
              <a:gd name="connsiteX137" fmla="*/ 149485 w 5282519"/>
              <a:gd name="connsiteY137" fmla="*/ 217487 h 6858000"/>
              <a:gd name="connsiteX138" fmla="*/ 166281 w 5282519"/>
              <a:gd name="connsiteY138" fmla="*/ 174625 h 6858000"/>
              <a:gd name="connsiteX139" fmla="*/ 176358 w 5282519"/>
              <a:gd name="connsiteY139" fmla="*/ 122237 h 6858000"/>
              <a:gd name="connsiteX140" fmla="*/ 184756 w 5282519"/>
              <a:gd name="connsiteY140" fmla="*/ 666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82519" h="6858000">
                <a:moveTo>
                  <a:pt x="189795" y="0"/>
                </a:moveTo>
                <a:lnTo>
                  <a:pt x="5282519" y="0"/>
                </a:lnTo>
                <a:lnTo>
                  <a:pt x="5282519" y="6858000"/>
                </a:lnTo>
                <a:lnTo>
                  <a:pt x="189795" y="6858000"/>
                </a:lnTo>
                <a:lnTo>
                  <a:pt x="184756" y="6791325"/>
                </a:lnTo>
                <a:lnTo>
                  <a:pt x="176358" y="6735762"/>
                </a:lnTo>
                <a:lnTo>
                  <a:pt x="166281" y="6683375"/>
                </a:lnTo>
                <a:lnTo>
                  <a:pt x="149485" y="6640512"/>
                </a:lnTo>
                <a:lnTo>
                  <a:pt x="132689" y="6597650"/>
                </a:lnTo>
                <a:lnTo>
                  <a:pt x="112534" y="6561137"/>
                </a:lnTo>
                <a:lnTo>
                  <a:pt x="92379" y="6523037"/>
                </a:lnTo>
                <a:lnTo>
                  <a:pt x="73903" y="6488112"/>
                </a:lnTo>
                <a:lnTo>
                  <a:pt x="55427" y="6448425"/>
                </a:lnTo>
                <a:lnTo>
                  <a:pt x="38632" y="6407150"/>
                </a:lnTo>
                <a:lnTo>
                  <a:pt x="23515" y="6361112"/>
                </a:lnTo>
                <a:lnTo>
                  <a:pt x="11758" y="6311900"/>
                </a:lnTo>
                <a:lnTo>
                  <a:pt x="3359" y="6251575"/>
                </a:lnTo>
                <a:lnTo>
                  <a:pt x="0" y="6183312"/>
                </a:lnTo>
                <a:lnTo>
                  <a:pt x="3359" y="6113462"/>
                </a:lnTo>
                <a:lnTo>
                  <a:pt x="11758" y="6056312"/>
                </a:lnTo>
                <a:lnTo>
                  <a:pt x="23515" y="6003925"/>
                </a:lnTo>
                <a:lnTo>
                  <a:pt x="38632" y="5956300"/>
                </a:lnTo>
                <a:lnTo>
                  <a:pt x="55427" y="5915025"/>
                </a:lnTo>
                <a:lnTo>
                  <a:pt x="75583" y="5876925"/>
                </a:lnTo>
                <a:lnTo>
                  <a:pt x="95738" y="5840412"/>
                </a:lnTo>
                <a:lnTo>
                  <a:pt x="115893" y="5802312"/>
                </a:lnTo>
                <a:lnTo>
                  <a:pt x="134368" y="5762625"/>
                </a:lnTo>
                <a:lnTo>
                  <a:pt x="152844" y="5721350"/>
                </a:lnTo>
                <a:lnTo>
                  <a:pt x="167960" y="5675312"/>
                </a:lnTo>
                <a:lnTo>
                  <a:pt x="178038" y="5622925"/>
                </a:lnTo>
                <a:lnTo>
                  <a:pt x="188115" y="5562600"/>
                </a:lnTo>
                <a:lnTo>
                  <a:pt x="189795" y="5494337"/>
                </a:lnTo>
                <a:lnTo>
                  <a:pt x="188115" y="5426075"/>
                </a:lnTo>
                <a:lnTo>
                  <a:pt x="178038" y="5365750"/>
                </a:lnTo>
                <a:lnTo>
                  <a:pt x="167960" y="5313362"/>
                </a:lnTo>
                <a:lnTo>
                  <a:pt x="152844" y="5268912"/>
                </a:lnTo>
                <a:lnTo>
                  <a:pt x="134368" y="5226050"/>
                </a:lnTo>
                <a:lnTo>
                  <a:pt x="115893" y="5186362"/>
                </a:lnTo>
                <a:lnTo>
                  <a:pt x="95738" y="5149850"/>
                </a:lnTo>
                <a:lnTo>
                  <a:pt x="75583" y="5114925"/>
                </a:lnTo>
                <a:lnTo>
                  <a:pt x="55427" y="5075237"/>
                </a:lnTo>
                <a:lnTo>
                  <a:pt x="38632" y="5033962"/>
                </a:lnTo>
                <a:lnTo>
                  <a:pt x="23515" y="4987925"/>
                </a:lnTo>
                <a:lnTo>
                  <a:pt x="11758" y="4935537"/>
                </a:lnTo>
                <a:lnTo>
                  <a:pt x="3359" y="4875212"/>
                </a:lnTo>
                <a:lnTo>
                  <a:pt x="0" y="4806950"/>
                </a:lnTo>
                <a:lnTo>
                  <a:pt x="3359" y="4738687"/>
                </a:lnTo>
                <a:lnTo>
                  <a:pt x="11758" y="4678362"/>
                </a:lnTo>
                <a:lnTo>
                  <a:pt x="23515" y="4625975"/>
                </a:lnTo>
                <a:lnTo>
                  <a:pt x="38632" y="4579937"/>
                </a:lnTo>
                <a:lnTo>
                  <a:pt x="55427" y="4537075"/>
                </a:lnTo>
                <a:lnTo>
                  <a:pt x="75583" y="4498975"/>
                </a:lnTo>
                <a:lnTo>
                  <a:pt x="115893" y="4424362"/>
                </a:lnTo>
                <a:lnTo>
                  <a:pt x="134368" y="4386262"/>
                </a:lnTo>
                <a:lnTo>
                  <a:pt x="152844" y="4343400"/>
                </a:lnTo>
                <a:lnTo>
                  <a:pt x="167960" y="4297362"/>
                </a:lnTo>
                <a:lnTo>
                  <a:pt x="178038" y="4244975"/>
                </a:lnTo>
                <a:lnTo>
                  <a:pt x="188115" y="4186237"/>
                </a:lnTo>
                <a:lnTo>
                  <a:pt x="189795" y="4116387"/>
                </a:lnTo>
                <a:lnTo>
                  <a:pt x="188115" y="4048125"/>
                </a:lnTo>
                <a:lnTo>
                  <a:pt x="178038" y="3987800"/>
                </a:lnTo>
                <a:lnTo>
                  <a:pt x="167960" y="3935412"/>
                </a:lnTo>
                <a:lnTo>
                  <a:pt x="152844" y="3890962"/>
                </a:lnTo>
                <a:lnTo>
                  <a:pt x="134368" y="3848100"/>
                </a:lnTo>
                <a:lnTo>
                  <a:pt x="115893" y="3811587"/>
                </a:lnTo>
                <a:lnTo>
                  <a:pt x="75583" y="3736975"/>
                </a:lnTo>
                <a:lnTo>
                  <a:pt x="55427" y="3697287"/>
                </a:lnTo>
                <a:lnTo>
                  <a:pt x="38632" y="3656012"/>
                </a:lnTo>
                <a:lnTo>
                  <a:pt x="23515" y="3609975"/>
                </a:lnTo>
                <a:lnTo>
                  <a:pt x="11758" y="3557587"/>
                </a:lnTo>
                <a:lnTo>
                  <a:pt x="3359" y="3497262"/>
                </a:lnTo>
                <a:lnTo>
                  <a:pt x="0" y="3427412"/>
                </a:lnTo>
                <a:lnTo>
                  <a:pt x="3359" y="3360737"/>
                </a:lnTo>
                <a:lnTo>
                  <a:pt x="11758" y="3300412"/>
                </a:lnTo>
                <a:lnTo>
                  <a:pt x="23515" y="3248025"/>
                </a:lnTo>
                <a:lnTo>
                  <a:pt x="38632" y="3201987"/>
                </a:lnTo>
                <a:lnTo>
                  <a:pt x="55427" y="3160712"/>
                </a:lnTo>
                <a:lnTo>
                  <a:pt x="75583" y="3121025"/>
                </a:lnTo>
                <a:lnTo>
                  <a:pt x="95738" y="3084512"/>
                </a:lnTo>
                <a:lnTo>
                  <a:pt x="115893" y="3046412"/>
                </a:lnTo>
                <a:lnTo>
                  <a:pt x="134368" y="3009900"/>
                </a:lnTo>
                <a:lnTo>
                  <a:pt x="152844" y="2967037"/>
                </a:lnTo>
                <a:lnTo>
                  <a:pt x="167960" y="2922587"/>
                </a:lnTo>
                <a:lnTo>
                  <a:pt x="178038" y="2868612"/>
                </a:lnTo>
                <a:lnTo>
                  <a:pt x="188115" y="2809875"/>
                </a:lnTo>
                <a:lnTo>
                  <a:pt x="189795" y="2741612"/>
                </a:lnTo>
                <a:lnTo>
                  <a:pt x="188115" y="2671762"/>
                </a:lnTo>
                <a:lnTo>
                  <a:pt x="178038" y="2613025"/>
                </a:lnTo>
                <a:lnTo>
                  <a:pt x="167960" y="2560637"/>
                </a:lnTo>
                <a:lnTo>
                  <a:pt x="152844" y="2513012"/>
                </a:lnTo>
                <a:lnTo>
                  <a:pt x="134368" y="2471737"/>
                </a:lnTo>
                <a:lnTo>
                  <a:pt x="115893" y="2433637"/>
                </a:lnTo>
                <a:lnTo>
                  <a:pt x="95738" y="2395537"/>
                </a:lnTo>
                <a:lnTo>
                  <a:pt x="75583" y="2359025"/>
                </a:lnTo>
                <a:lnTo>
                  <a:pt x="55427" y="2319337"/>
                </a:lnTo>
                <a:lnTo>
                  <a:pt x="38632" y="2278062"/>
                </a:lnTo>
                <a:lnTo>
                  <a:pt x="23515" y="2232025"/>
                </a:lnTo>
                <a:lnTo>
                  <a:pt x="11758" y="2179637"/>
                </a:lnTo>
                <a:lnTo>
                  <a:pt x="3359" y="2119312"/>
                </a:lnTo>
                <a:lnTo>
                  <a:pt x="0" y="2051050"/>
                </a:lnTo>
                <a:lnTo>
                  <a:pt x="3359" y="1982787"/>
                </a:lnTo>
                <a:lnTo>
                  <a:pt x="11758" y="1922462"/>
                </a:lnTo>
                <a:lnTo>
                  <a:pt x="23515" y="1870075"/>
                </a:lnTo>
                <a:lnTo>
                  <a:pt x="38632" y="1824037"/>
                </a:lnTo>
                <a:lnTo>
                  <a:pt x="55427" y="1782762"/>
                </a:lnTo>
                <a:lnTo>
                  <a:pt x="75583" y="1743075"/>
                </a:lnTo>
                <a:lnTo>
                  <a:pt x="95738" y="1708150"/>
                </a:lnTo>
                <a:lnTo>
                  <a:pt x="115893" y="1671637"/>
                </a:lnTo>
                <a:lnTo>
                  <a:pt x="134368" y="1631950"/>
                </a:lnTo>
                <a:lnTo>
                  <a:pt x="152844" y="1589087"/>
                </a:lnTo>
                <a:lnTo>
                  <a:pt x="167960" y="1544637"/>
                </a:lnTo>
                <a:lnTo>
                  <a:pt x="178038" y="1492250"/>
                </a:lnTo>
                <a:lnTo>
                  <a:pt x="188115" y="1431925"/>
                </a:lnTo>
                <a:lnTo>
                  <a:pt x="189795" y="1363662"/>
                </a:lnTo>
                <a:lnTo>
                  <a:pt x="188115" y="1295400"/>
                </a:lnTo>
                <a:lnTo>
                  <a:pt x="178038" y="1235075"/>
                </a:lnTo>
                <a:lnTo>
                  <a:pt x="167960" y="1182687"/>
                </a:lnTo>
                <a:lnTo>
                  <a:pt x="152844" y="1136650"/>
                </a:lnTo>
                <a:lnTo>
                  <a:pt x="134368" y="1095375"/>
                </a:lnTo>
                <a:lnTo>
                  <a:pt x="115893" y="1055687"/>
                </a:lnTo>
                <a:lnTo>
                  <a:pt x="95738" y="1017587"/>
                </a:lnTo>
                <a:lnTo>
                  <a:pt x="75583" y="981075"/>
                </a:lnTo>
                <a:lnTo>
                  <a:pt x="55427" y="942975"/>
                </a:lnTo>
                <a:lnTo>
                  <a:pt x="38632" y="901700"/>
                </a:lnTo>
                <a:lnTo>
                  <a:pt x="23515" y="854075"/>
                </a:lnTo>
                <a:lnTo>
                  <a:pt x="11758" y="801687"/>
                </a:lnTo>
                <a:lnTo>
                  <a:pt x="3359" y="744537"/>
                </a:lnTo>
                <a:lnTo>
                  <a:pt x="0" y="673100"/>
                </a:lnTo>
                <a:lnTo>
                  <a:pt x="3359" y="606425"/>
                </a:lnTo>
                <a:lnTo>
                  <a:pt x="11758" y="546100"/>
                </a:lnTo>
                <a:lnTo>
                  <a:pt x="23515" y="496887"/>
                </a:lnTo>
                <a:lnTo>
                  <a:pt x="38632" y="450850"/>
                </a:lnTo>
                <a:lnTo>
                  <a:pt x="55427" y="409575"/>
                </a:lnTo>
                <a:lnTo>
                  <a:pt x="73903" y="369887"/>
                </a:lnTo>
                <a:lnTo>
                  <a:pt x="92379" y="334962"/>
                </a:lnTo>
                <a:lnTo>
                  <a:pt x="112534" y="296862"/>
                </a:lnTo>
                <a:lnTo>
                  <a:pt x="132689" y="260350"/>
                </a:lnTo>
                <a:lnTo>
                  <a:pt x="149485" y="217487"/>
                </a:lnTo>
                <a:lnTo>
                  <a:pt x="166281" y="174625"/>
                </a:lnTo>
                <a:lnTo>
                  <a:pt x="176358" y="122237"/>
                </a:lnTo>
                <a:lnTo>
                  <a:pt x="184756" y="66675"/>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3" descr="Foto vanuit een lage hoek van de wolken in de lucht">
            <a:extLst>
              <a:ext uri="{FF2B5EF4-FFF2-40B4-BE49-F238E27FC236}">
                <a16:creationId xmlns:a16="http://schemas.microsoft.com/office/drawing/2014/main" id="{4926014B-EB90-B5F6-DD3A-401171DF8620}"/>
              </a:ext>
            </a:extLst>
          </p:cNvPr>
          <p:cNvPicPr>
            <a:picLocks noChangeAspect="1"/>
          </p:cNvPicPr>
          <p:nvPr/>
        </p:nvPicPr>
        <p:blipFill rotWithShape="1">
          <a:blip r:embed="rId2"/>
          <a:srcRect l="24141" r="24442" b="-1"/>
          <a:stretch/>
        </p:blipFill>
        <p:spPr>
          <a:xfrm>
            <a:off x="6909481" y="10"/>
            <a:ext cx="5282519" cy="6857990"/>
          </a:xfrm>
          <a:custGeom>
            <a:avLst/>
            <a:gdLst/>
            <a:ahLst/>
            <a:cxnLst/>
            <a:rect l="l" t="t" r="r" b="b"/>
            <a:pathLst>
              <a:path w="5282519" h="6858000">
                <a:moveTo>
                  <a:pt x="189795" y="0"/>
                </a:moveTo>
                <a:lnTo>
                  <a:pt x="5282519" y="0"/>
                </a:lnTo>
                <a:lnTo>
                  <a:pt x="5282519" y="6858000"/>
                </a:lnTo>
                <a:lnTo>
                  <a:pt x="189795" y="6858000"/>
                </a:lnTo>
                <a:lnTo>
                  <a:pt x="184756" y="6791325"/>
                </a:lnTo>
                <a:lnTo>
                  <a:pt x="176358" y="6735762"/>
                </a:lnTo>
                <a:lnTo>
                  <a:pt x="166281" y="6683375"/>
                </a:lnTo>
                <a:lnTo>
                  <a:pt x="149485" y="6640512"/>
                </a:lnTo>
                <a:lnTo>
                  <a:pt x="132689" y="6597650"/>
                </a:lnTo>
                <a:lnTo>
                  <a:pt x="112534" y="6561137"/>
                </a:lnTo>
                <a:lnTo>
                  <a:pt x="92379" y="6523037"/>
                </a:lnTo>
                <a:lnTo>
                  <a:pt x="73903" y="6488112"/>
                </a:lnTo>
                <a:lnTo>
                  <a:pt x="55427" y="6448425"/>
                </a:lnTo>
                <a:lnTo>
                  <a:pt x="38632" y="6407150"/>
                </a:lnTo>
                <a:lnTo>
                  <a:pt x="23515" y="6361112"/>
                </a:lnTo>
                <a:lnTo>
                  <a:pt x="11758" y="6311900"/>
                </a:lnTo>
                <a:lnTo>
                  <a:pt x="3359" y="6251575"/>
                </a:lnTo>
                <a:lnTo>
                  <a:pt x="0" y="6183312"/>
                </a:lnTo>
                <a:lnTo>
                  <a:pt x="3359" y="6113462"/>
                </a:lnTo>
                <a:lnTo>
                  <a:pt x="11758" y="6056312"/>
                </a:lnTo>
                <a:lnTo>
                  <a:pt x="23515" y="6003925"/>
                </a:lnTo>
                <a:lnTo>
                  <a:pt x="38632" y="5956300"/>
                </a:lnTo>
                <a:lnTo>
                  <a:pt x="55427" y="5915025"/>
                </a:lnTo>
                <a:lnTo>
                  <a:pt x="75583" y="5876925"/>
                </a:lnTo>
                <a:lnTo>
                  <a:pt x="95738" y="5840412"/>
                </a:lnTo>
                <a:lnTo>
                  <a:pt x="115893" y="5802312"/>
                </a:lnTo>
                <a:lnTo>
                  <a:pt x="134368" y="5762625"/>
                </a:lnTo>
                <a:lnTo>
                  <a:pt x="152844" y="5721350"/>
                </a:lnTo>
                <a:lnTo>
                  <a:pt x="167960" y="5675312"/>
                </a:lnTo>
                <a:lnTo>
                  <a:pt x="178038" y="5622925"/>
                </a:lnTo>
                <a:lnTo>
                  <a:pt x="188115" y="5562600"/>
                </a:lnTo>
                <a:lnTo>
                  <a:pt x="189795" y="5494337"/>
                </a:lnTo>
                <a:lnTo>
                  <a:pt x="188115" y="5426075"/>
                </a:lnTo>
                <a:lnTo>
                  <a:pt x="178038" y="5365750"/>
                </a:lnTo>
                <a:lnTo>
                  <a:pt x="167960" y="5313362"/>
                </a:lnTo>
                <a:lnTo>
                  <a:pt x="152844" y="5268912"/>
                </a:lnTo>
                <a:lnTo>
                  <a:pt x="134368" y="5226050"/>
                </a:lnTo>
                <a:lnTo>
                  <a:pt x="115893" y="5186362"/>
                </a:lnTo>
                <a:lnTo>
                  <a:pt x="95738" y="5149850"/>
                </a:lnTo>
                <a:lnTo>
                  <a:pt x="75583" y="5114925"/>
                </a:lnTo>
                <a:lnTo>
                  <a:pt x="55427" y="5075237"/>
                </a:lnTo>
                <a:lnTo>
                  <a:pt x="38632" y="5033962"/>
                </a:lnTo>
                <a:lnTo>
                  <a:pt x="23515" y="4987925"/>
                </a:lnTo>
                <a:lnTo>
                  <a:pt x="11758" y="4935537"/>
                </a:lnTo>
                <a:lnTo>
                  <a:pt x="3359" y="4875212"/>
                </a:lnTo>
                <a:lnTo>
                  <a:pt x="0" y="4806950"/>
                </a:lnTo>
                <a:lnTo>
                  <a:pt x="3359" y="4738687"/>
                </a:lnTo>
                <a:lnTo>
                  <a:pt x="11758" y="4678362"/>
                </a:lnTo>
                <a:lnTo>
                  <a:pt x="23515" y="4625975"/>
                </a:lnTo>
                <a:lnTo>
                  <a:pt x="38632" y="4579937"/>
                </a:lnTo>
                <a:lnTo>
                  <a:pt x="55427" y="4537075"/>
                </a:lnTo>
                <a:lnTo>
                  <a:pt x="75583" y="4498975"/>
                </a:lnTo>
                <a:lnTo>
                  <a:pt x="115893" y="4424362"/>
                </a:lnTo>
                <a:lnTo>
                  <a:pt x="134368" y="4386262"/>
                </a:lnTo>
                <a:lnTo>
                  <a:pt x="152844" y="4343400"/>
                </a:lnTo>
                <a:lnTo>
                  <a:pt x="167960" y="4297362"/>
                </a:lnTo>
                <a:lnTo>
                  <a:pt x="178038" y="4244975"/>
                </a:lnTo>
                <a:lnTo>
                  <a:pt x="188115" y="4186237"/>
                </a:lnTo>
                <a:lnTo>
                  <a:pt x="189795" y="4116387"/>
                </a:lnTo>
                <a:lnTo>
                  <a:pt x="188115" y="4048125"/>
                </a:lnTo>
                <a:lnTo>
                  <a:pt x="178038" y="3987800"/>
                </a:lnTo>
                <a:lnTo>
                  <a:pt x="167960" y="3935412"/>
                </a:lnTo>
                <a:lnTo>
                  <a:pt x="152844" y="3890962"/>
                </a:lnTo>
                <a:lnTo>
                  <a:pt x="134368" y="3848100"/>
                </a:lnTo>
                <a:lnTo>
                  <a:pt x="115893" y="3811587"/>
                </a:lnTo>
                <a:lnTo>
                  <a:pt x="75583" y="3736975"/>
                </a:lnTo>
                <a:lnTo>
                  <a:pt x="55427" y="3697287"/>
                </a:lnTo>
                <a:lnTo>
                  <a:pt x="38632" y="3656012"/>
                </a:lnTo>
                <a:lnTo>
                  <a:pt x="23515" y="3609975"/>
                </a:lnTo>
                <a:lnTo>
                  <a:pt x="11758" y="3557587"/>
                </a:lnTo>
                <a:lnTo>
                  <a:pt x="3359" y="3497262"/>
                </a:lnTo>
                <a:lnTo>
                  <a:pt x="0" y="3427412"/>
                </a:lnTo>
                <a:lnTo>
                  <a:pt x="3359" y="3360737"/>
                </a:lnTo>
                <a:lnTo>
                  <a:pt x="11758" y="3300412"/>
                </a:lnTo>
                <a:lnTo>
                  <a:pt x="23515" y="3248025"/>
                </a:lnTo>
                <a:lnTo>
                  <a:pt x="38632" y="3201987"/>
                </a:lnTo>
                <a:lnTo>
                  <a:pt x="55427" y="3160712"/>
                </a:lnTo>
                <a:lnTo>
                  <a:pt x="75583" y="3121025"/>
                </a:lnTo>
                <a:lnTo>
                  <a:pt x="95738" y="3084512"/>
                </a:lnTo>
                <a:lnTo>
                  <a:pt x="115893" y="3046412"/>
                </a:lnTo>
                <a:lnTo>
                  <a:pt x="134368" y="3009900"/>
                </a:lnTo>
                <a:lnTo>
                  <a:pt x="152844" y="2967037"/>
                </a:lnTo>
                <a:lnTo>
                  <a:pt x="167960" y="2922587"/>
                </a:lnTo>
                <a:lnTo>
                  <a:pt x="178038" y="2868612"/>
                </a:lnTo>
                <a:lnTo>
                  <a:pt x="188115" y="2809875"/>
                </a:lnTo>
                <a:lnTo>
                  <a:pt x="189795" y="2741612"/>
                </a:lnTo>
                <a:lnTo>
                  <a:pt x="188115" y="2671762"/>
                </a:lnTo>
                <a:lnTo>
                  <a:pt x="178038" y="2613025"/>
                </a:lnTo>
                <a:lnTo>
                  <a:pt x="167960" y="2560637"/>
                </a:lnTo>
                <a:lnTo>
                  <a:pt x="152844" y="2513012"/>
                </a:lnTo>
                <a:lnTo>
                  <a:pt x="134368" y="2471737"/>
                </a:lnTo>
                <a:lnTo>
                  <a:pt x="115893" y="2433637"/>
                </a:lnTo>
                <a:lnTo>
                  <a:pt x="95738" y="2395537"/>
                </a:lnTo>
                <a:lnTo>
                  <a:pt x="75583" y="2359025"/>
                </a:lnTo>
                <a:lnTo>
                  <a:pt x="55427" y="2319337"/>
                </a:lnTo>
                <a:lnTo>
                  <a:pt x="38632" y="2278062"/>
                </a:lnTo>
                <a:lnTo>
                  <a:pt x="23515" y="2232025"/>
                </a:lnTo>
                <a:lnTo>
                  <a:pt x="11758" y="2179637"/>
                </a:lnTo>
                <a:lnTo>
                  <a:pt x="3359" y="2119312"/>
                </a:lnTo>
                <a:lnTo>
                  <a:pt x="0" y="2051050"/>
                </a:lnTo>
                <a:lnTo>
                  <a:pt x="3359" y="1982787"/>
                </a:lnTo>
                <a:lnTo>
                  <a:pt x="11758" y="1922462"/>
                </a:lnTo>
                <a:lnTo>
                  <a:pt x="23515" y="1870075"/>
                </a:lnTo>
                <a:lnTo>
                  <a:pt x="38632" y="1824037"/>
                </a:lnTo>
                <a:lnTo>
                  <a:pt x="55427" y="1782762"/>
                </a:lnTo>
                <a:lnTo>
                  <a:pt x="75583" y="1743075"/>
                </a:lnTo>
                <a:lnTo>
                  <a:pt x="95738" y="1708150"/>
                </a:lnTo>
                <a:lnTo>
                  <a:pt x="115893" y="1671637"/>
                </a:lnTo>
                <a:lnTo>
                  <a:pt x="134368" y="1631950"/>
                </a:lnTo>
                <a:lnTo>
                  <a:pt x="152844" y="1589087"/>
                </a:lnTo>
                <a:lnTo>
                  <a:pt x="167960" y="1544637"/>
                </a:lnTo>
                <a:lnTo>
                  <a:pt x="178038" y="1492250"/>
                </a:lnTo>
                <a:lnTo>
                  <a:pt x="188115" y="1431925"/>
                </a:lnTo>
                <a:lnTo>
                  <a:pt x="189795" y="1363662"/>
                </a:lnTo>
                <a:lnTo>
                  <a:pt x="188115" y="1295400"/>
                </a:lnTo>
                <a:lnTo>
                  <a:pt x="178038" y="1235075"/>
                </a:lnTo>
                <a:lnTo>
                  <a:pt x="167960" y="1182687"/>
                </a:lnTo>
                <a:lnTo>
                  <a:pt x="152844" y="1136650"/>
                </a:lnTo>
                <a:lnTo>
                  <a:pt x="134368" y="1095375"/>
                </a:lnTo>
                <a:lnTo>
                  <a:pt x="115893" y="1055687"/>
                </a:lnTo>
                <a:lnTo>
                  <a:pt x="95738" y="1017587"/>
                </a:lnTo>
                <a:lnTo>
                  <a:pt x="75583" y="981075"/>
                </a:lnTo>
                <a:lnTo>
                  <a:pt x="55427" y="942975"/>
                </a:lnTo>
                <a:lnTo>
                  <a:pt x="38632" y="901700"/>
                </a:lnTo>
                <a:lnTo>
                  <a:pt x="23515" y="854075"/>
                </a:lnTo>
                <a:lnTo>
                  <a:pt x="11758" y="801687"/>
                </a:lnTo>
                <a:lnTo>
                  <a:pt x="3359" y="744537"/>
                </a:lnTo>
                <a:lnTo>
                  <a:pt x="0" y="673100"/>
                </a:lnTo>
                <a:lnTo>
                  <a:pt x="3359" y="606425"/>
                </a:lnTo>
                <a:lnTo>
                  <a:pt x="11758" y="546100"/>
                </a:lnTo>
                <a:lnTo>
                  <a:pt x="23515" y="496887"/>
                </a:lnTo>
                <a:lnTo>
                  <a:pt x="38632" y="450850"/>
                </a:lnTo>
                <a:lnTo>
                  <a:pt x="55427" y="409575"/>
                </a:lnTo>
                <a:lnTo>
                  <a:pt x="73903" y="369887"/>
                </a:lnTo>
                <a:lnTo>
                  <a:pt x="92379" y="334962"/>
                </a:lnTo>
                <a:lnTo>
                  <a:pt x="112534" y="296862"/>
                </a:lnTo>
                <a:lnTo>
                  <a:pt x="132689" y="260350"/>
                </a:lnTo>
                <a:lnTo>
                  <a:pt x="149485" y="217487"/>
                </a:lnTo>
                <a:lnTo>
                  <a:pt x="166281" y="174625"/>
                </a:lnTo>
                <a:lnTo>
                  <a:pt x="176358" y="122237"/>
                </a:lnTo>
                <a:lnTo>
                  <a:pt x="184756" y="66675"/>
                </a:lnTo>
                <a:close/>
              </a:path>
            </a:pathLst>
          </a:custGeom>
        </p:spPr>
      </p:pic>
    </p:spTree>
    <p:extLst>
      <p:ext uri="{BB962C8B-B14F-4D97-AF65-F5344CB8AC3E}">
        <p14:creationId xmlns:p14="http://schemas.microsoft.com/office/powerpoint/2010/main" val="41666547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5" name="Picture 4" descr="Vliegtuig dat opstijgt tegen een spectaculaire lucht">
            <a:extLst>
              <a:ext uri="{FF2B5EF4-FFF2-40B4-BE49-F238E27FC236}">
                <a16:creationId xmlns:a16="http://schemas.microsoft.com/office/drawing/2014/main" id="{5120DE99-EA5B-5ECD-6D6F-89F09FB39D28}"/>
              </a:ext>
            </a:extLst>
          </p:cNvPr>
          <p:cNvPicPr>
            <a:picLocks noChangeAspect="1"/>
          </p:cNvPicPr>
          <p:nvPr/>
        </p:nvPicPr>
        <p:blipFill rotWithShape="1">
          <a:blip r:embed="rId2"/>
          <a:srcRect l="15198" r="37741"/>
          <a:stretch/>
        </p:blipFill>
        <p:spPr>
          <a:xfrm>
            <a:off x="7338646" y="10"/>
            <a:ext cx="4853354" cy="6857990"/>
          </a:xfrm>
          <a:prstGeom prst="rect">
            <a:avLst/>
          </a:prstGeom>
        </p:spPr>
      </p:pic>
      <p:sp>
        <p:nvSpPr>
          <p:cNvPr id="9" name="Freeform 10">
            <a:extLst>
              <a:ext uri="{FF2B5EF4-FFF2-40B4-BE49-F238E27FC236}">
                <a16:creationId xmlns:a16="http://schemas.microsoft.com/office/drawing/2014/main" id="{E1CE536E-134A-4A35-900B-30F927D5B5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7569200" cy="6858000"/>
          </a:xfrm>
          <a:custGeom>
            <a:avLst/>
            <a:gdLst>
              <a:gd name="connsiteX0" fmla="*/ 0 w 7569200"/>
              <a:gd name="connsiteY0" fmla="*/ 0 h 6858000"/>
              <a:gd name="connsiteX1" fmla="*/ 7389812 w 7569200"/>
              <a:gd name="connsiteY1" fmla="*/ 0 h 6858000"/>
              <a:gd name="connsiteX2" fmla="*/ 7394575 w 7569200"/>
              <a:gd name="connsiteY2" fmla="*/ 66675 h 6858000"/>
              <a:gd name="connsiteX3" fmla="*/ 7402512 w 7569200"/>
              <a:gd name="connsiteY3" fmla="*/ 122237 h 6858000"/>
              <a:gd name="connsiteX4" fmla="*/ 7412037 w 7569200"/>
              <a:gd name="connsiteY4" fmla="*/ 174625 h 6858000"/>
              <a:gd name="connsiteX5" fmla="*/ 7427912 w 7569200"/>
              <a:gd name="connsiteY5" fmla="*/ 217487 h 6858000"/>
              <a:gd name="connsiteX6" fmla="*/ 7443787 w 7569200"/>
              <a:gd name="connsiteY6" fmla="*/ 260350 h 6858000"/>
              <a:gd name="connsiteX7" fmla="*/ 7462837 w 7569200"/>
              <a:gd name="connsiteY7" fmla="*/ 296862 h 6858000"/>
              <a:gd name="connsiteX8" fmla="*/ 7481887 w 7569200"/>
              <a:gd name="connsiteY8" fmla="*/ 334962 h 6858000"/>
              <a:gd name="connsiteX9" fmla="*/ 7499350 w 7569200"/>
              <a:gd name="connsiteY9" fmla="*/ 369887 h 6858000"/>
              <a:gd name="connsiteX10" fmla="*/ 7516812 w 7569200"/>
              <a:gd name="connsiteY10" fmla="*/ 409575 h 6858000"/>
              <a:gd name="connsiteX11" fmla="*/ 7532687 w 7569200"/>
              <a:gd name="connsiteY11" fmla="*/ 450850 h 6858000"/>
              <a:gd name="connsiteX12" fmla="*/ 7546975 w 7569200"/>
              <a:gd name="connsiteY12" fmla="*/ 496887 h 6858000"/>
              <a:gd name="connsiteX13" fmla="*/ 7558087 w 7569200"/>
              <a:gd name="connsiteY13" fmla="*/ 546100 h 6858000"/>
              <a:gd name="connsiteX14" fmla="*/ 7566025 w 7569200"/>
              <a:gd name="connsiteY14" fmla="*/ 606425 h 6858000"/>
              <a:gd name="connsiteX15" fmla="*/ 7569200 w 7569200"/>
              <a:gd name="connsiteY15" fmla="*/ 673100 h 6858000"/>
              <a:gd name="connsiteX16" fmla="*/ 7566025 w 7569200"/>
              <a:gd name="connsiteY16" fmla="*/ 744537 h 6858000"/>
              <a:gd name="connsiteX17" fmla="*/ 7558087 w 7569200"/>
              <a:gd name="connsiteY17" fmla="*/ 801687 h 6858000"/>
              <a:gd name="connsiteX18" fmla="*/ 7546975 w 7569200"/>
              <a:gd name="connsiteY18" fmla="*/ 854075 h 6858000"/>
              <a:gd name="connsiteX19" fmla="*/ 7532687 w 7569200"/>
              <a:gd name="connsiteY19" fmla="*/ 901700 h 6858000"/>
              <a:gd name="connsiteX20" fmla="*/ 7516812 w 7569200"/>
              <a:gd name="connsiteY20" fmla="*/ 942975 h 6858000"/>
              <a:gd name="connsiteX21" fmla="*/ 7497762 w 7569200"/>
              <a:gd name="connsiteY21" fmla="*/ 981075 h 6858000"/>
              <a:gd name="connsiteX22" fmla="*/ 7478712 w 7569200"/>
              <a:gd name="connsiteY22" fmla="*/ 1017587 h 6858000"/>
              <a:gd name="connsiteX23" fmla="*/ 7459662 w 7569200"/>
              <a:gd name="connsiteY23" fmla="*/ 1055687 h 6858000"/>
              <a:gd name="connsiteX24" fmla="*/ 7442200 w 7569200"/>
              <a:gd name="connsiteY24" fmla="*/ 1095375 h 6858000"/>
              <a:gd name="connsiteX25" fmla="*/ 7424737 w 7569200"/>
              <a:gd name="connsiteY25" fmla="*/ 1136650 h 6858000"/>
              <a:gd name="connsiteX26" fmla="*/ 7410450 w 7569200"/>
              <a:gd name="connsiteY26" fmla="*/ 1182687 h 6858000"/>
              <a:gd name="connsiteX27" fmla="*/ 7400925 w 7569200"/>
              <a:gd name="connsiteY27" fmla="*/ 1235075 h 6858000"/>
              <a:gd name="connsiteX28" fmla="*/ 7391400 w 7569200"/>
              <a:gd name="connsiteY28" fmla="*/ 1295400 h 6858000"/>
              <a:gd name="connsiteX29" fmla="*/ 7389812 w 7569200"/>
              <a:gd name="connsiteY29" fmla="*/ 1363662 h 6858000"/>
              <a:gd name="connsiteX30" fmla="*/ 7391400 w 7569200"/>
              <a:gd name="connsiteY30" fmla="*/ 1431925 h 6858000"/>
              <a:gd name="connsiteX31" fmla="*/ 7400925 w 7569200"/>
              <a:gd name="connsiteY31" fmla="*/ 1492250 h 6858000"/>
              <a:gd name="connsiteX32" fmla="*/ 7410450 w 7569200"/>
              <a:gd name="connsiteY32" fmla="*/ 1544637 h 6858000"/>
              <a:gd name="connsiteX33" fmla="*/ 7424737 w 7569200"/>
              <a:gd name="connsiteY33" fmla="*/ 1589087 h 6858000"/>
              <a:gd name="connsiteX34" fmla="*/ 7442200 w 7569200"/>
              <a:gd name="connsiteY34" fmla="*/ 1631950 h 6858000"/>
              <a:gd name="connsiteX35" fmla="*/ 7459662 w 7569200"/>
              <a:gd name="connsiteY35" fmla="*/ 1671637 h 6858000"/>
              <a:gd name="connsiteX36" fmla="*/ 7478712 w 7569200"/>
              <a:gd name="connsiteY36" fmla="*/ 1708150 h 6858000"/>
              <a:gd name="connsiteX37" fmla="*/ 7497762 w 7569200"/>
              <a:gd name="connsiteY37" fmla="*/ 1743075 h 6858000"/>
              <a:gd name="connsiteX38" fmla="*/ 7516812 w 7569200"/>
              <a:gd name="connsiteY38" fmla="*/ 1782762 h 6858000"/>
              <a:gd name="connsiteX39" fmla="*/ 7532687 w 7569200"/>
              <a:gd name="connsiteY39" fmla="*/ 1824037 h 6858000"/>
              <a:gd name="connsiteX40" fmla="*/ 7546975 w 7569200"/>
              <a:gd name="connsiteY40" fmla="*/ 1870075 h 6858000"/>
              <a:gd name="connsiteX41" fmla="*/ 7558087 w 7569200"/>
              <a:gd name="connsiteY41" fmla="*/ 1922462 h 6858000"/>
              <a:gd name="connsiteX42" fmla="*/ 7566025 w 7569200"/>
              <a:gd name="connsiteY42" fmla="*/ 1982787 h 6858000"/>
              <a:gd name="connsiteX43" fmla="*/ 7569200 w 7569200"/>
              <a:gd name="connsiteY43" fmla="*/ 2051050 h 6858000"/>
              <a:gd name="connsiteX44" fmla="*/ 7566025 w 7569200"/>
              <a:gd name="connsiteY44" fmla="*/ 2119312 h 6858000"/>
              <a:gd name="connsiteX45" fmla="*/ 7558087 w 7569200"/>
              <a:gd name="connsiteY45" fmla="*/ 2179637 h 6858000"/>
              <a:gd name="connsiteX46" fmla="*/ 7546975 w 7569200"/>
              <a:gd name="connsiteY46" fmla="*/ 2232025 h 6858000"/>
              <a:gd name="connsiteX47" fmla="*/ 7532687 w 7569200"/>
              <a:gd name="connsiteY47" fmla="*/ 2278062 h 6858000"/>
              <a:gd name="connsiteX48" fmla="*/ 7516812 w 7569200"/>
              <a:gd name="connsiteY48" fmla="*/ 2319337 h 6858000"/>
              <a:gd name="connsiteX49" fmla="*/ 7497762 w 7569200"/>
              <a:gd name="connsiteY49" fmla="*/ 2359025 h 6858000"/>
              <a:gd name="connsiteX50" fmla="*/ 7478712 w 7569200"/>
              <a:gd name="connsiteY50" fmla="*/ 2395537 h 6858000"/>
              <a:gd name="connsiteX51" fmla="*/ 7459662 w 7569200"/>
              <a:gd name="connsiteY51" fmla="*/ 2433637 h 6858000"/>
              <a:gd name="connsiteX52" fmla="*/ 7442200 w 7569200"/>
              <a:gd name="connsiteY52" fmla="*/ 2471737 h 6858000"/>
              <a:gd name="connsiteX53" fmla="*/ 7424737 w 7569200"/>
              <a:gd name="connsiteY53" fmla="*/ 2513012 h 6858000"/>
              <a:gd name="connsiteX54" fmla="*/ 7410450 w 7569200"/>
              <a:gd name="connsiteY54" fmla="*/ 2560637 h 6858000"/>
              <a:gd name="connsiteX55" fmla="*/ 7400925 w 7569200"/>
              <a:gd name="connsiteY55" fmla="*/ 2613025 h 6858000"/>
              <a:gd name="connsiteX56" fmla="*/ 7391400 w 7569200"/>
              <a:gd name="connsiteY56" fmla="*/ 2671762 h 6858000"/>
              <a:gd name="connsiteX57" fmla="*/ 7389812 w 7569200"/>
              <a:gd name="connsiteY57" fmla="*/ 2741612 h 6858000"/>
              <a:gd name="connsiteX58" fmla="*/ 7391400 w 7569200"/>
              <a:gd name="connsiteY58" fmla="*/ 2809875 h 6858000"/>
              <a:gd name="connsiteX59" fmla="*/ 7400925 w 7569200"/>
              <a:gd name="connsiteY59" fmla="*/ 2868612 h 6858000"/>
              <a:gd name="connsiteX60" fmla="*/ 7410450 w 7569200"/>
              <a:gd name="connsiteY60" fmla="*/ 2922587 h 6858000"/>
              <a:gd name="connsiteX61" fmla="*/ 7424737 w 7569200"/>
              <a:gd name="connsiteY61" fmla="*/ 2967037 h 6858000"/>
              <a:gd name="connsiteX62" fmla="*/ 7442200 w 7569200"/>
              <a:gd name="connsiteY62" fmla="*/ 3009900 h 6858000"/>
              <a:gd name="connsiteX63" fmla="*/ 7459662 w 7569200"/>
              <a:gd name="connsiteY63" fmla="*/ 3046412 h 6858000"/>
              <a:gd name="connsiteX64" fmla="*/ 7478712 w 7569200"/>
              <a:gd name="connsiteY64" fmla="*/ 3084512 h 6858000"/>
              <a:gd name="connsiteX65" fmla="*/ 7497762 w 7569200"/>
              <a:gd name="connsiteY65" fmla="*/ 3121025 h 6858000"/>
              <a:gd name="connsiteX66" fmla="*/ 7516812 w 7569200"/>
              <a:gd name="connsiteY66" fmla="*/ 3160712 h 6858000"/>
              <a:gd name="connsiteX67" fmla="*/ 7532687 w 7569200"/>
              <a:gd name="connsiteY67" fmla="*/ 3201987 h 6858000"/>
              <a:gd name="connsiteX68" fmla="*/ 7546975 w 7569200"/>
              <a:gd name="connsiteY68" fmla="*/ 3248025 h 6858000"/>
              <a:gd name="connsiteX69" fmla="*/ 7558087 w 7569200"/>
              <a:gd name="connsiteY69" fmla="*/ 3300412 h 6858000"/>
              <a:gd name="connsiteX70" fmla="*/ 7566025 w 7569200"/>
              <a:gd name="connsiteY70" fmla="*/ 3360737 h 6858000"/>
              <a:gd name="connsiteX71" fmla="*/ 7569200 w 7569200"/>
              <a:gd name="connsiteY71" fmla="*/ 3427412 h 6858000"/>
              <a:gd name="connsiteX72" fmla="*/ 7566025 w 7569200"/>
              <a:gd name="connsiteY72" fmla="*/ 3497262 h 6858000"/>
              <a:gd name="connsiteX73" fmla="*/ 7558087 w 7569200"/>
              <a:gd name="connsiteY73" fmla="*/ 3557587 h 6858000"/>
              <a:gd name="connsiteX74" fmla="*/ 7546975 w 7569200"/>
              <a:gd name="connsiteY74" fmla="*/ 3609975 h 6858000"/>
              <a:gd name="connsiteX75" fmla="*/ 7532687 w 7569200"/>
              <a:gd name="connsiteY75" fmla="*/ 3656012 h 6858000"/>
              <a:gd name="connsiteX76" fmla="*/ 7516812 w 7569200"/>
              <a:gd name="connsiteY76" fmla="*/ 3697287 h 6858000"/>
              <a:gd name="connsiteX77" fmla="*/ 7497762 w 7569200"/>
              <a:gd name="connsiteY77" fmla="*/ 3736975 h 6858000"/>
              <a:gd name="connsiteX78" fmla="*/ 7459662 w 7569200"/>
              <a:gd name="connsiteY78" fmla="*/ 3811587 h 6858000"/>
              <a:gd name="connsiteX79" fmla="*/ 7442200 w 7569200"/>
              <a:gd name="connsiteY79" fmla="*/ 3848100 h 6858000"/>
              <a:gd name="connsiteX80" fmla="*/ 7424737 w 7569200"/>
              <a:gd name="connsiteY80" fmla="*/ 3890962 h 6858000"/>
              <a:gd name="connsiteX81" fmla="*/ 7410450 w 7569200"/>
              <a:gd name="connsiteY81" fmla="*/ 3935412 h 6858000"/>
              <a:gd name="connsiteX82" fmla="*/ 7400925 w 7569200"/>
              <a:gd name="connsiteY82" fmla="*/ 3987800 h 6858000"/>
              <a:gd name="connsiteX83" fmla="*/ 7391400 w 7569200"/>
              <a:gd name="connsiteY83" fmla="*/ 4048125 h 6858000"/>
              <a:gd name="connsiteX84" fmla="*/ 7389812 w 7569200"/>
              <a:gd name="connsiteY84" fmla="*/ 4116387 h 6858000"/>
              <a:gd name="connsiteX85" fmla="*/ 7391400 w 7569200"/>
              <a:gd name="connsiteY85" fmla="*/ 4186237 h 6858000"/>
              <a:gd name="connsiteX86" fmla="*/ 7400925 w 7569200"/>
              <a:gd name="connsiteY86" fmla="*/ 4244975 h 6858000"/>
              <a:gd name="connsiteX87" fmla="*/ 7410450 w 7569200"/>
              <a:gd name="connsiteY87" fmla="*/ 4297362 h 6858000"/>
              <a:gd name="connsiteX88" fmla="*/ 7424737 w 7569200"/>
              <a:gd name="connsiteY88" fmla="*/ 4343400 h 6858000"/>
              <a:gd name="connsiteX89" fmla="*/ 7442200 w 7569200"/>
              <a:gd name="connsiteY89" fmla="*/ 4386262 h 6858000"/>
              <a:gd name="connsiteX90" fmla="*/ 7459662 w 7569200"/>
              <a:gd name="connsiteY90" fmla="*/ 4424362 h 6858000"/>
              <a:gd name="connsiteX91" fmla="*/ 7497762 w 7569200"/>
              <a:gd name="connsiteY91" fmla="*/ 4498975 h 6858000"/>
              <a:gd name="connsiteX92" fmla="*/ 7516812 w 7569200"/>
              <a:gd name="connsiteY92" fmla="*/ 4537075 h 6858000"/>
              <a:gd name="connsiteX93" fmla="*/ 7532687 w 7569200"/>
              <a:gd name="connsiteY93" fmla="*/ 4579937 h 6858000"/>
              <a:gd name="connsiteX94" fmla="*/ 7546975 w 7569200"/>
              <a:gd name="connsiteY94" fmla="*/ 4625975 h 6858000"/>
              <a:gd name="connsiteX95" fmla="*/ 7558087 w 7569200"/>
              <a:gd name="connsiteY95" fmla="*/ 4678362 h 6858000"/>
              <a:gd name="connsiteX96" fmla="*/ 7566025 w 7569200"/>
              <a:gd name="connsiteY96" fmla="*/ 4738687 h 6858000"/>
              <a:gd name="connsiteX97" fmla="*/ 7569200 w 7569200"/>
              <a:gd name="connsiteY97" fmla="*/ 4806950 h 6858000"/>
              <a:gd name="connsiteX98" fmla="*/ 7566025 w 7569200"/>
              <a:gd name="connsiteY98" fmla="*/ 4875212 h 6858000"/>
              <a:gd name="connsiteX99" fmla="*/ 7558087 w 7569200"/>
              <a:gd name="connsiteY99" fmla="*/ 4935537 h 6858000"/>
              <a:gd name="connsiteX100" fmla="*/ 7546975 w 7569200"/>
              <a:gd name="connsiteY100" fmla="*/ 4987925 h 6858000"/>
              <a:gd name="connsiteX101" fmla="*/ 7532687 w 7569200"/>
              <a:gd name="connsiteY101" fmla="*/ 5033962 h 6858000"/>
              <a:gd name="connsiteX102" fmla="*/ 7516812 w 7569200"/>
              <a:gd name="connsiteY102" fmla="*/ 5075237 h 6858000"/>
              <a:gd name="connsiteX103" fmla="*/ 7497762 w 7569200"/>
              <a:gd name="connsiteY103" fmla="*/ 5114925 h 6858000"/>
              <a:gd name="connsiteX104" fmla="*/ 7478712 w 7569200"/>
              <a:gd name="connsiteY104" fmla="*/ 5149850 h 6858000"/>
              <a:gd name="connsiteX105" fmla="*/ 7459662 w 7569200"/>
              <a:gd name="connsiteY105" fmla="*/ 5186362 h 6858000"/>
              <a:gd name="connsiteX106" fmla="*/ 7442200 w 7569200"/>
              <a:gd name="connsiteY106" fmla="*/ 5226050 h 6858000"/>
              <a:gd name="connsiteX107" fmla="*/ 7424737 w 7569200"/>
              <a:gd name="connsiteY107" fmla="*/ 5268912 h 6858000"/>
              <a:gd name="connsiteX108" fmla="*/ 7410450 w 7569200"/>
              <a:gd name="connsiteY108" fmla="*/ 5313362 h 6858000"/>
              <a:gd name="connsiteX109" fmla="*/ 7400925 w 7569200"/>
              <a:gd name="connsiteY109" fmla="*/ 5365750 h 6858000"/>
              <a:gd name="connsiteX110" fmla="*/ 7391400 w 7569200"/>
              <a:gd name="connsiteY110" fmla="*/ 5426075 h 6858000"/>
              <a:gd name="connsiteX111" fmla="*/ 7389812 w 7569200"/>
              <a:gd name="connsiteY111" fmla="*/ 5494337 h 6858000"/>
              <a:gd name="connsiteX112" fmla="*/ 7391400 w 7569200"/>
              <a:gd name="connsiteY112" fmla="*/ 5562600 h 6858000"/>
              <a:gd name="connsiteX113" fmla="*/ 7400925 w 7569200"/>
              <a:gd name="connsiteY113" fmla="*/ 5622925 h 6858000"/>
              <a:gd name="connsiteX114" fmla="*/ 7410450 w 7569200"/>
              <a:gd name="connsiteY114" fmla="*/ 5675312 h 6858000"/>
              <a:gd name="connsiteX115" fmla="*/ 7424737 w 7569200"/>
              <a:gd name="connsiteY115" fmla="*/ 5721350 h 6858000"/>
              <a:gd name="connsiteX116" fmla="*/ 7442200 w 7569200"/>
              <a:gd name="connsiteY116" fmla="*/ 5762625 h 6858000"/>
              <a:gd name="connsiteX117" fmla="*/ 7459662 w 7569200"/>
              <a:gd name="connsiteY117" fmla="*/ 5802312 h 6858000"/>
              <a:gd name="connsiteX118" fmla="*/ 7478712 w 7569200"/>
              <a:gd name="connsiteY118" fmla="*/ 5840412 h 6858000"/>
              <a:gd name="connsiteX119" fmla="*/ 7497762 w 7569200"/>
              <a:gd name="connsiteY119" fmla="*/ 5876925 h 6858000"/>
              <a:gd name="connsiteX120" fmla="*/ 7516812 w 7569200"/>
              <a:gd name="connsiteY120" fmla="*/ 5915025 h 6858000"/>
              <a:gd name="connsiteX121" fmla="*/ 7532687 w 7569200"/>
              <a:gd name="connsiteY121" fmla="*/ 5956300 h 6858000"/>
              <a:gd name="connsiteX122" fmla="*/ 7546975 w 7569200"/>
              <a:gd name="connsiteY122" fmla="*/ 6003925 h 6858000"/>
              <a:gd name="connsiteX123" fmla="*/ 7558087 w 7569200"/>
              <a:gd name="connsiteY123" fmla="*/ 6056312 h 6858000"/>
              <a:gd name="connsiteX124" fmla="*/ 7566025 w 7569200"/>
              <a:gd name="connsiteY124" fmla="*/ 6113462 h 6858000"/>
              <a:gd name="connsiteX125" fmla="*/ 7569200 w 7569200"/>
              <a:gd name="connsiteY125" fmla="*/ 6183312 h 6858000"/>
              <a:gd name="connsiteX126" fmla="*/ 7566025 w 7569200"/>
              <a:gd name="connsiteY126" fmla="*/ 6251575 h 6858000"/>
              <a:gd name="connsiteX127" fmla="*/ 7558087 w 7569200"/>
              <a:gd name="connsiteY127" fmla="*/ 6311900 h 6858000"/>
              <a:gd name="connsiteX128" fmla="*/ 7546975 w 7569200"/>
              <a:gd name="connsiteY128" fmla="*/ 6361112 h 6858000"/>
              <a:gd name="connsiteX129" fmla="*/ 7532687 w 7569200"/>
              <a:gd name="connsiteY129" fmla="*/ 6407150 h 6858000"/>
              <a:gd name="connsiteX130" fmla="*/ 7516812 w 7569200"/>
              <a:gd name="connsiteY130" fmla="*/ 6448425 h 6858000"/>
              <a:gd name="connsiteX131" fmla="*/ 7499350 w 7569200"/>
              <a:gd name="connsiteY131" fmla="*/ 6488112 h 6858000"/>
              <a:gd name="connsiteX132" fmla="*/ 7481887 w 7569200"/>
              <a:gd name="connsiteY132" fmla="*/ 6523037 h 6858000"/>
              <a:gd name="connsiteX133" fmla="*/ 7462837 w 7569200"/>
              <a:gd name="connsiteY133" fmla="*/ 6561137 h 6858000"/>
              <a:gd name="connsiteX134" fmla="*/ 7443787 w 7569200"/>
              <a:gd name="connsiteY134" fmla="*/ 6597650 h 6858000"/>
              <a:gd name="connsiteX135" fmla="*/ 7427912 w 7569200"/>
              <a:gd name="connsiteY135" fmla="*/ 6640512 h 6858000"/>
              <a:gd name="connsiteX136" fmla="*/ 7412037 w 7569200"/>
              <a:gd name="connsiteY136" fmla="*/ 6683375 h 6858000"/>
              <a:gd name="connsiteX137" fmla="*/ 7402512 w 7569200"/>
              <a:gd name="connsiteY137" fmla="*/ 6735762 h 6858000"/>
              <a:gd name="connsiteX138" fmla="*/ 7394575 w 7569200"/>
              <a:gd name="connsiteY138" fmla="*/ 6791325 h 6858000"/>
              <a:gd name="connsiteX139" fmla="*/ 7389812 w 7569200"/>
              <a:gd name="connsiteY139" fmla="*/ 6858000 h 6858000"/>
              <a:gd name="connsiteX140" fmla="*/ 0 w 7569200"/>
              <a:gd name="connsiteY140" fmla="*/ 6858000 h 6858000"/>
              <a:gd name="connsiteX141" fmla="*/ 0 w 7569200"/>
              <a:gd name="connsiteY14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7569200" h="6858000">
                <a:moveTo>
                  <a:pt x="0" y="0"/>
                </a:moveTo>
                <a:lnTo>
                  <a:pt x="7389812" y="0"/>
                </a:lnTo>
                <a:lnTo>
                  <a:pt x="7394575" y="66675"/>
                </a:lnTo>
                <a:lnTo>
                  <a:pt x="7402512" y="122237"/>
                </a:lnTo>
                <a:lnTo>
                  <a:pt x="7412037" y="174625"/>
                </a:lnTo>
                <a:lnTo>
                  <a:pt x="7427912" y="217487"/>
                </a:lnTo>
                <a:lnTo>
                  <a:pt x="7443787" y="260350"/>
                </a:lnTo>
                <a:lnTo>
                  <a:pt x="7462837" y="296862"/>
                </a:lnTo>
                <a:lnTo>
                  <a:pt x="7481887" y="334962"/>
                </a:lnTo>
                <a:lnTo>
                  <a:pt x="7499350" y="369887"/>
                </a:lnTo>
                <a:lnTo>
                  <a:pt x="7516812" y="409575"/>
                </a:lnTo>
                <a:lnTo>
                  <a:pt x="7532687" y="450850"/>
                </a:lnTo>
                <a:lnTo>
                  <a:pt x="7546975" y="496887"/>
                </a:lnTo>
                <a:lnTo>
                  <a:pt x="7558087" y="546100"/>
                </a:lnTo>
                <a:lnTo>
                  <a:pt x="7566025" y="606425"/>
                </a:lnTo>
                <a:lnTo>
                  <a:pt x="7569200" y="673100"/>
                </a:lnTo>
                <a:lnTo>
                  <a:pt x="7566025" y="744537"/>
                </a:lnTo>
                <a:lnTo>
                  <a:pt x="7558087" y="801687"/>
                </a:lnTo>
                <a:lnTo>
                  <a:pt x="7546975" y="854075"/>
                </a:lnTo>
                <a:lnTo>
                  <a:pt x="7532687" y="901700"/>
                </a:lnTo>
                <a:lnTo>
                  <a:pt x="7516812" y="942975"/>
                </a:lnTo>
                <a:lnTo>
                  <a:pt x="7497762" y="981075"/>
                </a:lnTo>
                <a:lnTo>
                  <a:pt x="7478712" y="1017587"/>
                </a:lnTo>
                <a:lnTo>
                  <a:pt x="7459662" y="1055687"/>
                </a:lnTo>
                <a:lnTo>
                  <a:pt x="7442200" y="1095375"/>
                </a:lnTo>
                <a:lnTo>
                  <a:pt x="7424737" y="1136650"/>
                </a:lnTo>
                <a:lnTo>
                  <a:pt x="7410450" y="1182687"/>
                </a:lnTo>
                <a:lnTo>
                  <a:pt x="7400925" y="1235075"/>
                </a:lnTo>
                <a:lnTo>
                  <a:pt x="7391400" y="1295400"/>
                </a:lnTo>
                <a:lnTo>
                  <a:pt x="7389812" y="1363662"/>
                </a:lnTo>
                <a:lnTo>
                  <a:pt x="7391400" y="1431925"/>
                </a:lnTo>
                <a:lnTo>
                  <a:pt x="7400925" y="1492250"/>
                </a:lnTo>
                <a:lnTo>
                  <a:pt x="7410450" y="1544637"/>
                </a:lnTo>
                <a:lnTo>
                  <a:pt x="7424737" y="1589087"/>
                </a:lnTo>
                <a:lnTo>
                  <a:pt x="7442200" y="1631950"/>
                </a:lnTo>
                <a:lnTo>
                  <a:pt x="7459662" y="1671637"/>
                </a:lnTo>
                <a:lnTo>
                  <a:pt x="7478712" y="1708150"/>
                </a:lnTo>
                <a:lnTo>
                  <a:pt x="7497762" y="1743075"/>
                </a:lnTo>
                <a:lnTo>
                  <a:pt x="7516812" y="1782762"/>
                </a:lnTo>
                <a:lnTo>
                  <a:pt x="7532687" y="1824037"/>
                </a:lnTo>
                <a:lnTo>
                  <a:pt x="7546975" y="1870075"/>
                </a:lnTo>
                <a:lnTo>
                  <a:pt x="7558087" y="1922462"/>
                </a:lnTo>
                <a:lnTo>
                  <a:pt x="7566025" y="1982787"/>
                </a:lnTo>
                <a:lnTo>
                  <a:pt x="7569200" y="2051050"/>
                </a:lnTo>
                <a:lnTo>
                  <a:pt x="7566025" y="2119312"/>
                </a:lnTo>
                <a:lnTo>
                  <a:pt x="7558087" y="2179637"/>
                </a:lnTo>
                <a:lnTo>
                  <a:pt x="7546975" y="2232025"/>
                </a:lnTo>
                <a:lnTo>
                  <a:pt x="7532687" y="2278062"/>
                </a:lnTo>
                <a:lnTo>
                  <a:pt x="7516812" y="2319337"/>
                </a:lnTo>
                <a:lnTo>
                  <a:pt x="7497762" y="2359025"/>
                </a:lnTo>
                <a:lnTo>
                  <a:pt x="7478712" y="2395537"/>
                </a:lnTo>
                <a:lnTo>
                  <a:pt x="7459662" y="2433637"/>
                </a:lnTo>
                <a:lnTo>
                  <a:pt x="7442200" y="2471737"/>
                </a:lnTo>
                <a:lnTo>
                  <a:pt x="7424737" y="2513012"/>
                </a:lnTo>
                <a:lnTo>
                  <a:pt x="7410450" y="2560637"/>
                </a:lnTo>
                <a:lnTo>
                  <a:pt x="7400925" y="2613025"/>
                </a:lnTo>
                <a:lnTo>
                  <a:pt x="7391400" y="2671762"/>
                </a:lnTo>
                <a:lnTo>
                  <a:pt x="7389812" y="2741612"/>
                </a:lnTo>
                <a:lnTo>
                  <a:pt x="7391400" y="2809875"/>
                </a:lnTo>
                <a:lnTo>
                  <a:pt x="7400925" y="2868612"/>
                </a:lnTo>
                <a:lnTo>
                  <a:pt x="7410450" y="2922587"/>
                </a:lnTo>
                <a:lnTo>
                  <a:pt x="7424737" y="2967037"/>
                </a:lnTo>
                <a:lnTo>
                  <a:pt x="7442200" y="3009900"/>
                </a:lnTo>
                <a:lnTo>
                  <a:pt x="7459662" y="3046412"/>
                </a:lnTo>
                <a:lnTo>
                  <a:pt x="7478712" y="3084512"/>
                </a:lnTo>
                <a:lnTo>
                  <a:pt x="7497762" y="3121025"/>
                </a:lnTo>
                <a:lnTo>
                  <a:pt x="7516812" y="3160712"/>
                </a:lnTo>
                <a:lnTo>
                  <a:pt x="7532687" y="3201987"/>
                </a:lnTo>
                <a:lnTo>
                  <a:pt x="7546975" y="3248025"/>
                </a:lnTo>
                <a:lnTo>
                  <a:pt x="7558087" y="3300412"/>
                </a:lnTo>
                <a:lnTo>
                  <a:pt x="7566025" y="3360737"/>
                </a:lnTo>
                <a:lnTo>
                  <a:pt x="7569200" y="3427412"/>
                </a:lnTo>
                <a:lnTo>
                  <a:pt x="7566025" y="3497262"/>
                </a:lnTo>
                <a:lnTo>
                  <a:pt x="7558087" y="3557587"/>
                </a:lnTo>
                <a:lnTo>
                  <a:pt x="7546975" y="3609975"/>
                </a:lnTo>
                <a:lnTo>
                  <a:pt x="7532687" y="3656012"/>
                </a:lnTo>
                <a:lnTo>
                  <a:pt x="7516812" y="3697287"/>
                </a:lnTo>
                <a:lnTo>
                  <a:pt x="7497762" y="3736975"/>
                </a:lnTo>
                <a:lnTo>
                  <a:pt x="7459662" y="3811587"/>
                </a:lnTo>
                <a:lnTo>
                  <a:pt x="7442200" y="3848100"/>
                </a:lnTo>
                <a:lnTo>
                  <a:pt x="7424737" y="3890962"/>
                </a:lnTo>
                <a:lnTo>
                  <a:pt x="7410450" y="3935412"/>
                </a:lnTo>
                <a:lnTo>
                  <a:pt x="7400925" y="3987800"/>
                </a:lnTo>
                <a:lnTo>
                  <a:pt x="7391400" y="4048125"/>
                </a:lnTo>
                <a:lnTo>
                  <a:pt x="7389812" y="4116387"/>
                </a:lnTo>
                <a:lnTo>
                  <a:pt x="7391400" y="4186237"/>
                </a:lnTo>
                <a:lnTo>
                  <a:pt x="7400925" y="4244975"/>
                </a:lnTo>
                <a:lnTo>
                  <a:pt x="7410450" y="4297362"/>
                </a:lnTo>
                <a:lnTo>
                  <a:pt x="7424737" y="4343400"/>
                </a:lnTo>
                <a:lnTo>
                  <a:pt x="7442200" y="4386262"/>
                </a:lnTo>
                <a:lnTo>
                  <a:pt x="7459662" y="4424362"/>
                </a:lnTo>
                <a:lnTo>
                  <a:pt x="7497762" y="4498975"/>
                </a:lnTo>
                <a:lnTo>
                  <a:pt x="7516812" y="4537075"/>
                </a:lnTo>
                <a:lnTo>
                  <a:pt x="7532687" y="4579937"/>
                </a:lnTo>
                <a:lnTo>
                  <a:pt x="7546975" y="4625975"/>
                </a:lnTo>
                <a:lnTo>
                  <a:pt x="7558087" y="4678362"/>
                </a:lnTo>
                <a:lnTo>
                  <a:pt x="7566025" y="4738687"/>
                </a:lnTo>
                <a:lnTo>
                  <a:pt x="7569200" y="4806950"/>
                </a:lnTo>
                <a:lnTo>
                  <a:pt x="7566025" y="4875212"/>
                </a:lnTo>
                <a:lnTo>
                  <a:pt x="7558087" y="4935537"/>
                </a:lnTo>
                <a:lnTo>
                  <a:pt x="7546975" y="4987925"/>
                </a:lnTo>
                <a:lnTo>
                  <a:pt x="7532687" y="5033962"/>
                </a:lnTo>
                <a:lnTo>
                  <a:pt x="7516812" y="5075237"/>
                </a:lnTo>
                <a:lnTo>
                  <a:pt x="7497762" y="5114925"/>
                </a:lnTo>
                <a:lnTo>
                  <a:pt x="7478712" y="5149850"/>
                </a:lnTo>
                <a:lnTo>
                  <a:pt x="7459662" y="5186362"/>
                </a:lnTo>
                <a:lnTo>
                  <a:pt x="7442200" y="5226050"/>
                </a:lnTo>
                <a:lnTo>
                  <a:pt x="7424737" y="5268912"/>
                </a:lnTo>
                <a:lnTo>
                  <a:pt x="7410450" y="5313362"/>
                </a:lnTo>
                <a:lnTo>
                  <a:pt x="7400925" y="5365750"/>
                </a:lnTo>
                <a:lnTo>
                  <a:pt x="7391400" y="5426075"/>
                </a:lnTo>
                <a:lnTo>
                  <a:pt x="7389812" y="5494337"/>
                </a:lnTo>
                <a:lnTo>
                  <a:pt x="7391400" y="5562600"/>
                </a:lnTo>
                <a:lnTo>
                  <a:pt x="7400925" y="5622925"/>
                </a:lnTo>
                <a:lnTo>
                  <a:pt x="7410450" y="5675312"/>
                </a:lnTo>
                <a:lnTo>
                  <a:pt x="7424737" y="5721350"/>
                </a:lnTo>
                <a:lnTo>
                  <a:pt x="7442200" y="5762625"/>
                </a:lnTo>
                <a:lnTo>
                  <a:pt x="7459662" y="5802312"/>
                </a:lnTo>
                <a:lnTo>
                  <a:pt x="7478712" y="5840412"/>
                </a:lnTo>
                <a:lnTo>
                  <a:pt x="7497762" y="5876925"/>
                </a:lnTo>
                <a:lnTo>
                  <a:pt x="7516812" y="5915025"/>
                </a:lnTo>
                <a:lnTo>
                  <a:pt x="7532687" y="5956300"/>
                </a:lnTo>
                <a:lnTo>
                  <a:pt x="7546975" y="6003925"/>
                </a:lnTo>
                <a:lnTo>
                  <a:pt x="7558087" y="6056312"/>
                </a:lnTo>
                <a:lnTo>
                  <a:pt x="7566025" y="6113462"/>
                </a:lnTo>
                <a:lnTo>
                  <a:pt x="7569200" y="6183312"/>
                </a:lnTo>
                <a:lnTo>
                  <a:pt x="7566025" y="6251575"/>
                </a:lnTo>
                <a:lnTo>
                  <a:pt x="7558087" y="6311900"/>
                </a:lnTo>
                <a:lnTo>
                  <a:pt x="7546975" y="6361112"/>
                </a:lnTo>
                <a:lnTo>
                  <a:pt x="7532687" y="6407150"/>
                </a:lnTo>
                <a:lnTo>
                  <a:pt x="7516812" y="6448425"/>
                </a:lnTo>
                <a:lnTo>
                  <a:pt x="7499350" y="6488112"/>
                </a:lnTo>
                <a:lnTo>
                  <a:pt x="7481887" y="6523037"/>
                </a:lnTo>
                <a:lnTo>
                  <a:pt x="7462837" y="6561137"/>
                </a:lnTo>
                <a:lnTo>
                  <a:pt x="7443787" y="6597650"/>
                </a:lnTo>
                <a:lnTo>
                  <a:pt x="7427912" y="6640512"/>
                </a:lnTo>
                <a:lnTo>
                  <a:pt x="7412037" y="6683375"/>
                </a:lnTo>
                <a:lnTo>
                  <a:pt x="7402512" y="6735762"/>
                </a:lnTo>
                <a:lnTo>
                  <a:pt x="7394575" y="6791325"/>
                </a:lnTo>
                <a:lnTo>
                  <a:pt x="7389812" y="6858000"/>
                </a:lnTo>
                <a:lnTo>
                  <a:pt x="0" y="6858000"/>
                </a:lnTo>
                <a:lnTo>
                  <a:pt x="0" y="0"/>
                </a:lnTo>
                <a:close/>
              </a:path>
            </a:pathLst>
          </a:custGeom>
          <a:solidFill>
            <a:schemeClr val="bg2"/>
          </a:solidFill>
          <a:ln w="0">
            <a:noFill/>
            <a:prstDash val="solid"/>
            <a:round/>
            <a:headEnd/>
            <a:tailEnd/>
          </a:ln>
        </p:spPr>
      </p:sp>
      <p:sp>
        <p:nvSpPr>
          <p:cNvPr id="2" name="Titel 1">
            <a:extLst>
              <a:ext uri="{FF2B5EF4-FFF2-40B4-BE49-F238E27FC236}">
                <a16:creationId xmlns:a16="http://schemas.microsoft.com/office/drawing/2014/main" id="{A9297F61-DFA7-2A74-51C4-EB3EB299F89E}"/>
              </a:ext>
            </a:extLst>
          </p:cNvPr>
          <p:cNvSpPr>
            <a:spLocks noGrp="1"/>
          </p:cNvSpPr>
          <p:nvPr>
            <p:ph type="title"/>
          </p:nvPr>
        </p:nvSpPr>
        <p:spPr>
          <a:xfrm>
            <a:off x="765051" y="382385"/>
            <a:ext cx="6015897" cy="1492132"/>
          </a:xfrm>
        </p:spPr>
        <p:txBody>
          <a:bodyPr>
            <a:normAutofit/>
          </a:bodyPr>
          <a:lstStyle/>
          <a:p>
            <a:r>
              <a:rPr lang="nl-NL" dirty="0"/>
              <a:t>Verdere analyse</a:t>
            </a:r>
            <a:endParaRPr lang="nl-NL"/>
          </a:p>
        </p:txBody>
      </p:sp>
      <p:sp>
        <p:nvSpPr>
          <p:cNvPr id="11" name="Rectangle 10">
            <a:extLst>
              <a:ext uri="{FF2B5EF4-FFF2-40B4-BE49-F238E27FC236}">
                <a16:creationId xmlns:a16="http://schemas.microsoft.com/office/drawing/2014/main" id="{FA0382D1-1594-4E3D-842E-04E1E5E757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ijdelijke aanduiding voor inhoud 2">
            <a:extLst>
              <a:ext uri="{FF2B5EF4-FFF2-40B4-BE49-F238E27FC236}">
                <a16:creationId xmlns:a16="http://schemas.microsoft.com/office/drawing/2014/main" id="{0131CC95-188D-5D21-C8FC-5393E3D038B9}"/>
              </a:ext>
            </a:extLst>
          </p:cNvPr>
          <p:cNvSpPr>
            <a:spLocks noGrp="1"/>
          </p:cNvSpPr>
          <p:nvPr>
            <p:ph idx="1"/>
          </p:nvPr>
        </p:nvSpPr>
        <p:spPr>
          <a:xfrm>
            <a:off x="765051" y="2286001"/>
            <a:ext cx="6015897" cy="3593591"/>
          </a:xfrm>
        </p:spPr>
        <p:txBody>
          <a:bodyPr>
            <a:normAutofit/>
          </a:bodyPr>
          <a:lstStyle/>
          <a:p>
            <a:r>
              <a:rPr lang="nl-NL"/>
              <a:t>Hoe konden de bouten afbreken? </a:t>
            </a:r>
          </a:p>
          <a:p>
            <a:r>
              <a:rPr lang="nl-NL"/>
              <a:t>Hoe gedroeg het vliegtuig zich? </a:t>
            </a:r>
          </a:p>
          <a:p>
            <a:r>
              <a:rPr lang="nl-NL"/>
              <a:t>Vliegen over bewoond gebied in noodgevallen?</a:t>
            </a:r>
          </a:p>
        </p:txBody>
      </p:sp>
    </p:spTree>
    <p:extLst>
      <p:ext uri="{BB962C8B-B14F-4D97-AF65-F5344CB8AC3E}">
        <p14:creationId xmlns:p14="http://schemas.microsoft.com/office/powerpoint/2010/main" val="38041013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86CCEE5-B11B-FCB5-2C77-6FABECE3F07C}"/>
              </a:ext>
            </a:extLst>
          </p:cNvPr>
          <p:cNvSpPr>
            <a:spLocks noGrp="1"/>
          </p:cNvSpPr>
          <p:nvPr>
            <p:ph type="title"/>
          </p:nvPr>
        </p:nvSpPr>
        <p:spPr>
          <a:xfrm>
            <a:off x="1251679" y="644525"/>
            <a:ext cx="3384329" cy="5408866"/>
          </a:xfrm>
        </p:spPr>
        <p:txBody>
          <a:bodyPr anchor="ctr">
            <a:normAutofit/>
          </a:bodyPr>
          <a:lstStyle/>
          <a:p>
            <a:r>
              <a:rPr lang="nl-NL" sz="4000"/>
              <a:t>eindrapport</a:t>
            </a:r>
          </a:p>
        </p:txBody>
      </p:sp>
      <p:graphicFrame>
        <p:nvGraphicFramePr>
          <p:cNvPr id="5" name="Tijdelijke aanduiding voor inhoud 2">
            <a:extLst>
              <a:ext uri="{FF2B5EF4-FFF2-40B4-BE49-F238E27FC236}">
                <a16:creationId xmlns:a16="http://schemas.microsoft.com/office/drawing/2014/main" id="{43EF36C5-E994-DFA5-30F2-D62BB01A8967}"/>
              </a:ext>
            </a:extLst>
          </p:cNvPr>
          <p:cNvGraphicFramePr>
            <a:graphicFrameLocks noGrp="1"/>
          </p:cNvGraphicFramePr>
          <p:nvPr>
            <p:ph idx="1"/>
            <p:extLst>
              <p:ext uri="{D42A27DB-BD31-4B8C-83A1-F6EECF244321}">
                <p14:modId xmlns:p14="http://schemas.microsoft.com/office/powerpoint/2010/main" val="1659288725"/>
              </p:ext>
            </p:extLst>
          </p:nvPr>
        </p:nvGraphicFramePr>
        <p:xfrm>
          <a:off x="5175250" y="644525"/>
          <a:ext cx="6254750" cy="54088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731644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A77D789-9DE0-43A3-B196-F13CFECFAC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5E6473A9-A054-8043-30CB-0CC53FB87511}"/>
              </a:ext>
            </a:extLst>
          </p:cNvPr>
          <p:cNvSpPr>
            <a:spLocks noGrp="1"/>
          </p:cNvSpPr>
          <p:nvPr>
            <p:ph type="title"/>
          </p:nvPr>
        </p:nvSpPr>
        <p:spPr>
          <a:xfrm>
            <a:off x="765051" y="382385"/>
            <a:ext cx="6015897" cy="1492132"/>
          </a:xfrm>
        </p:spPr>
        <p:txBody>
          <a:bodyPr>
            <a:normAutofit/>
          </a:bodyPr>
          <a:lstStyle/>
          <a:p>
            <a:r>
              <a:rPr lang="nl-NL" dirty="0"/>
              <a:t>ander perspectief</a:t>
            </a:r>
            <a:endParaRPr lang="nl-NL"/>
          </a:p>
        </p:txBody>
      </p:sp>
      <p:sp>
        <p:nvSpPr>
          <p:cNvPr id="11" name="Rectangle 10">
            <a:extLst>
              <a:ext uri="{FF2B5EF4-FFF2-40B4-BE49-F238E27FC236}">
                <a16:creationId xmlns:a16="http://schemas.microsoft.com/office/drawing/2014/main" id="{F9BC648B-BC3C-4674-B1FD-2F9F1C6D75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ijdelijke aanduiding voor inhoud 2">
            <a:extLst>
              <a:ext uri="{FF2B5EF4-FFF2-40B4-BE49-F238E27FC236}">
                <a16:creationId xmlns:a16="http://schemas.microsoft.com/office/drawing/2014/main" id="{10DB18E2-DA2E-362F-66C7-5A83A7298A96}"/>
              </a:ext>
            </a:extLst>
          </p:cNvPr>
          <p:cNvSpPr>
            <a:spLocks noGrp="1"/>
          </p:cNvSpPr>
          <p:nvPr>
            <p:ph idx="1"/>
          </p:nvPr>
        </p:nvSpPr>
        <p:spPr>
          <a:xfrm>
            <a:off x="765051" y="2286001"/>
            <a:ext cx="6015897" cy="3593591"/>
          </a:xfrm>
        </p:spPr>
        <p:txBody>
          <a:bodyPr>
            <a:normAutofit/>
          </a:bodyPr>
          <a:lstStyle/>
          <a:p>
            <a:pPr>
              <a:lnSpc>
                <a:spcPct val="100000"/>
              </a:lnSpc>
            </a:pPr>
            <a:r>
              <a:rPr lang="nl-NL" sz="1400"/>
              <a:t>Vele getuigen voelden zich niet gehoord</a:t>
            </a:r>
          </a:p>
          <a:p>
            <a:pPr>
              <a:lnSpc>
                <a:spcPct val="100000"/>
              </a:lnSpc>
            </a:pPr>
            <a:r>
              <a:rPr lang="nl-NL" sz="1400"/>
              <a:t>Hervatten vliegen op baan 27</a:t>
            </a:r>
          </a:p>
          <a:p>
            <a:pPr>
              <a:lnSpc>
                <a:spcPct val="100000"/>
              </a:lnSpc>
            </a:pPr>
            <a:r>
              <a:rPr lang="nl-NL" sz="1400"/>
              <a:t>De Werkgroep Vliegverkeer Bijlmermeer stimuleerde een aantal journalisten in hun onderzoek om antwoorden te krijgen op hun vragen</a:t>
            </a:r>
          </a:p>
          <a:p>
            <a:pPr>
              <a:lnSpc>
                <a:spcPct val="100000"/>
              </a:lnSpc>
            </a:pPr>
            <a:r>
              <a:rPr lang="nl-NL" sz="1400"/>
              <a:t>De door de vooronderzoeker georganiseerde voorlichting leidde bij journalisten tot de morele plicht om zelf op onderzoek te gaan en het ongeval met ooggetuigen te reconstrueren</a:t>
            </a:r>
          </a:p>
          <a:p>
            <a:pPr>
              <a:lnSpc>
                <a:spcPct val="100000"/>
              </a:lnSpc>
            </a:pPr>
            <a:r>
              <a:rPr lang="nl-NL" sz="1400"/>
              <a:t>Samenwerking bewoners, journalisten, actiegroepen</a:t>
            </a:r>
          </a:p>
          <a:p>
            <a:pPr>
              <a:lnSpc>
                <a:spcPct val="100000"/>
              </a:lnSpc>
            </a:pPr>
            <a:r>
              <a:rPr lang="nl-NL" sz="1400"/>
              <a:t>Politiek wordt betrokken</a:t>
            </a:r>
          </a:p>
          <a:p>
            <a:pPr>
              <a:lnSpc>
                <a:spcPct val="100000"/>
              </a:lnSpc>
            </a:pPr>
            <a:r>
              <a:rPr lang="nl-NL" sz="1400"/>
              <a:t>Verontrustende krantenberichten leiden tot vragen over de lading en tot gezondheidsproblematiek leidt tot parlementaire </a:t>
            </a:r>
            <a:r>
              <a:rPr lang="nl-NL" sz="1400" err="1"/>
              <a:t>enquete</a:t>
            </a:r>
            <a:endParaRPr lang="nl-NL" sz="1400"/>
          </a:p>
          <a:p>
            <a:pPr>
              <a:lnSpc>
                <a:spcPct val="100000"/>
              </a:lnSpc>
            </a:pPr>
            <a:r>
              <a:rPr lang="nl-NL" sz="1400"/>
              <a:t>Rapport </a:t>
            </a:r>
            <a:r>
              <a:rPr lang="nl-NL" sz="1400" err="1"/>
              <a:t>RvL</a:t>
            </a:r>
            <a:r>
              <a:rPr lang="nl-NL" sz="1400"/>
              <a:t> blijft weinig van over</a:t>
            </a:r>
          </a:p>
          <a:p>
            <a:pPr>
              <a:lnSpc>
                <a:spcPct val="100000"/>
              </a:lnSpc>
            </a:pPr>
            <a:endParaRPr lang="nl-NL" sz="1400"/>
          </a:p>
          <a:p>
            <a:pPr>
              <a:lnSpc>
                <a:spcPct val="100000"/>
              </a:lnSpc>
            </a:pPr>
            <a:endParaRPr lang="nl-NL" sz="1400"/>
          </a:p>
          <a:p>
            <a:pPr>
              <a:lnSpc>
                <a:spcPct val="100000"/>
              </a:lnSpc>
            </a:pPr>
            <a:endParaRPr lang="nl-NL" sz="1400"/>
          </a:p>
        </p:txBody>
      </p:sp>
      <p:pic>
        <p:nvPicPr>
          <p:cNvPr id="5" name="Picture 4" descr="Uitroepteken op een gele achtergrond">
            <a:extLst>
              <a:ext uri="{FF2B5EF4-FFF2-40B4-BE49-F238E27FC236}">
                <a16:creationId xmlns:a16="http://schemas.microsoft.com/office/drawing/2014/main" id="{3ACF8352-7E5D-992A-49B6-A488F25DABE5}"/>
              </a:ext>
            </a:extLst>
          </p:cNvPr>
          <p:cNvPicPr>
            <a:picLocks noChangeAspect="1"/>
          </p:cNvPicPr>
          <p:nvPr/>
        </p:nvPicPr>
        <p:blipFill rotWithShape="1">
          <a:blip r:embed="rId2"/>
          <a:srcRect l="30200" r="17283"/>
          <a:stretch/>
        </p:blipFill>
        <p:spPr>
          <a:xfrm>
            <a:off x="7389812" y="10"/>
            <a:ext cx="4802188" cy="6857990"/>
          </a:xfrm>
          <a:custGeom>
            <a:avLst/>
            <a:gdLst/>
            <a:ahLst/>
            <a:cxnLst/>
            <a:rect l="l" t="t" r="r" b="b"/>
            <a:pathLst>
              <a:path w="4802188" h="6858000">
                <a:moveTo>
                  <a:pt x="0" y="0"/>
                </a:moveTo>
                <a:lnTo>
                  <a:pt x="4802188" y="0"/>
                </a:lnTo>
                <a:lnTo>
                  <a:pt x="4802188" y="6858000"/>
                </a:lnTo>
                <a:lnTo>
                  <a:pt x="0" y="6858000"/>
                </a:lnTo>
                <a:lnTo>
                  <a:pt x="4763" y="6791325"/>
                </a:lnTo>
                <a:lnTo>
                  <a:pt x="12700" y="6735762"/>
                </a:lnTo>
                <a:lnTo>
                  <a:pt x="22225" y="6683375"/>
                </a:lnTo>
                <a:lnTo>
                  <a:pt x="38100" y="6640512"/>
                </a:lnTo>
                <a:lnTo>
                  <a:pt x="53975" y="6597650"/>
                </a:lnTo>
                <a:lnTo>
                  <a:pt x="73025" y="6561137"/>
                </a:lnTo>
                <a:lnTo>
                  <a:pt x="92075" y="6523037"/>
                </a:lnTo>
                <a:lnTo>
                  <a:pt x="109538" y="6488112"/>
                </a:lnTo>
                <a:lnTo>
                  <a:pt x="127000" y="6448425"/>
                </a:lnTo>
                <a:lnTo>
                  <a:pt x="142875" y="6407150"/>
                </a:lnTo>
                <a:lnTo>
                  <a:pt x="157163" y="6361112"/>
                </a:lnTo>
                <a:lnTo>
                  <a:pt x="168275" y="6311900"/>
                </a:lnTo>
                <a:lnTo>
                  <a:pt x="176213" y="6251575"/>
                </a:lnTo>
                <a:lnTo>
                  <a:pt x="179388" y="6183312"/>
                </a:lnTo>
                <a:lnTo>
                  <a:pt x="176213" y="6113462"/>
                </a:lnTo>
                <a:lnTo>
                  <a:pt x="168275" y="6056312"/>
                </a:lnTo>
                <a:lnTo>
                  <a:pt x="157163" y="6003925"/>
                </a:lnTo>
                <a:lnTo>
                  <a:pt x="142875" y="5956300"/>
                </a:lnTo>
                <a:lnTo>
                  <a:pt x="127000" y="5915025"/>
                </a:lnTo>
                <a:lnTo>
                  <a:pt x="107950" y="5876925"/>
                </a:lnTo>
                <a:lnTo>
                  <a:pt x="88900" y="5840412"/>
                </a:lnTo>
                <a:lnTo>
                  <a:pt x="69850" y="5802312"/>
                </a:lnTo>
                <a:lnTo>
                  <a:pt x="52388" y="5762625"/>
                </a:lnTo>
                <a:lnTo>
                  <a:pt x="34925" y="5721350"/>
                </a:lnTo>
                <a:lnTo>
                  <a:pt x="20638" y="5675312"/>
                </a:lnTo>
                <a:lnTo>
                  <a:pt x="11113" y="5622925"/>
                </a:lnTo>
                <a:lnTo>
                  <a:pt x="1588" y="5562600"/>
                </a:lnTo>
                <a:lnTo>
                  <a:pt x="0" y="5494337"/>
                </a:lnTo>
                <a:lnTo>
                  <a:pt x="1588" y="5426075"/>
                </a:lnTo>
                <a:lnTo>
                  <a:pt x="11113" y="5365750"/>
                </a:lnTo>
                <a:lnTo>
                  <a:pt x="20638" y="5313362"/>
                </a:lnTo>
                <a:lnTo>
                  <a:pt x="34925" y="5268912"/>
                </a:lnTo>
                <a:lnTo>
                  <a:pt x="52388" y="5226050"/>
                </a:lnTo>
                <a:lnTo>
                  <a:pt x="69850" y="5186362"/>
                </a:lnTo>
                <a:lnTo>
                  <a:pt x="88900" y="5149850"/>
                </a:lnTo>
                <a:lnTo>
                  <a:pt x="107950" y="5114925"/>
                </a:lnTo>
                <a:lnTo>
                  <a:pt x="127000" y="5075237"/>
                </a:lnTo>
                <a:lnTo>
                  <a:pt x="142875" y="5033962"/>
                </a:lnTo>
                <a:lnTo>
                  <a:pt x="157163" y="4987925"/>
                </a:lnTo>
                <a:lnTo>
                  <a:pt x="168275" y="4935537"/>
                </a:lnTo>
                <a:lnTo>
                  <a:pt x="176213" y="4875212"/>
                </a:lnTo>
                <a:lnTo>
                  <a:pt x="179388" y="4806950"/>
                </a:lnTo>
                <a:lnTo>
                  <a:pt x="176213" y="4738687"/>
                </a:lnTo>
                <a:lnTo>
                  <a:pt x="168275" y="4678362"/>
                </a:lnTo>
                <a:lnTo>
                  <a:pt x="157163" y="4625975"/>
                </a:lnTo>
                <a:lnTo>
                  <a:pt x="142875" y="4579937"/>
                </a:lnTo>
                <a:lnTo>
                  <a:pt x="127000" y="4537075"/>
                </a:lnTo>
                <a:lnTo>
                  <a:pt x="107950" y="4498975"/>
                </a:lnTo>
                <a:lnTo>
                  <a:pt x="69850" y="4424362"/>
                </a:lnTo>
                <a:lnTo>
                  <a:pt x="52388" y="4386262"/>
                </a:lnTo>
                <a:lnTo>
                  <a:pt x="34925" y="4343400"/>
                </a:lnTo>
                <a:lnTo>
                  <a:pt x="20638" y="4297362"/>
                </a:lnTo>
                <a:lnTo>
                  <a:pt x="11113" y="4244975"/>
                </a:lnTo>
                <a:lnTo>
                  <a:pt x="1588" y="4186237"/>
                </a:lnTo>
                <a:lnTo>
                  <a:pt x="0" y="4116387"/>
                </a:lnTo>
                <a:lnTo>
                  <a:pt x="1588" y="4048125"/>
                </a:lnTo>
                <a:lnTo>
                  <a:pt x="11113" y="3987800"/>
                </a:lnTo>
                <a:lnTo>
                  <a:pt x="20638" y="3935412"/>
                </a:lnTo>
                <a:lnTo>
                  <a:pt x="34925" y="3890962"/>
                </a:lnTo>
                <a:lnTo>
                  <a:pt x="52388" y="3848100"/>
                </a:lnTo>
                <a:lnTo>
                  <a:pt x="69850" y="3811587"/>
                </a:lnTo>
                <a:lnTo>
                  <a:pt x="107950" y="3736975"/>
                </a:lnTo>
                <a:lnTo>
                  <a:pt x="127000" y="3697287"/>
                </a:lnTo>
                <a:lnTo>
                  <a:pt x="142875" y="3656012"/>
                </a:lnTo>
                <a:lnTo>
                  <a:pt x="157163" y="3609975"/>
                </a:lnTo>
                <a:lnTo>
                  <a:pt x="168275" y="3557587"/>
                </a:lnTo>
                <a:lnTo>
                  <a:pt x="176213" y="3497262"/>
                </a:lnTo>
                <a:lnTo>
                  <a:pt x="179388" y="3427412"/>
                </a:lnTo>
                <a:lnTo>
                  <a:pt x="176213" y="3360737"/>
                </a:lnTo>
                <a:lnTo>
                  <a:pt x="168275" y="3300412"/>
                </a:lnTo>
                <a:lnTo>
                  <a:pt x="157163" y="3248025"/>
                </a:lnTo>
                <a:lnTo>
                  <a:pt x="142875" y="3201987"/>
                </a:lnTo>
                <a:lnTo>
                  <a:pt x="127000" y="3160712"/>
                </a:lnTo>
                <a:lnTo>
                  <a:pt x="107950" y="3121025"/>
                </a:lnTo>
                <a:lnTo>
                  <a:pt x="88900" y="3084512"/>
                </a:lnTo>
                <a:lnTo>
                  <a:pt x="69850" y="3046412"/>
                </a:lnTo>
                <a:lnTo>
                  <a:pt x="52388" y="3009900"/>
                </a:lnTo>
                <a:lnTo>
                  <a:pt x="34925" y="2967037"/>
                </a:lnTo>
                <a:lnTo>
                  <a:pt x="20638" y="2922587"/>
                </a:lnTo>
                <a:lnTo>
                  <a:pt x="11113" y="2868612"/>
                </a:lnTo>
                <a:lnTo>
                  <a:pt x="1588" y="2809875"/>
                </a:lnTo>
                <a:lnTo>
                  <a:pt x="0" y="2741612"/>
                </a:lnTo>
                <a:lnTo>
                  <a:pt x="1588" y="2671762"/>
                </a:lnTo>
                <a:lnTo>
                  <a:pt x="11113" y="2613025"/>
                </a:lnTo>
                <a:lnTo>
                  <a:pt x="20638" y="2560637"/>
                </a:lnTo>
                <a:lnTo>
                  <a:pt x="34925" y="2513012"/>
                </a:lnTo>
                <a:lnTo>
                  <a:pt x="52388" y="2471737"/>
                </a:lnTo>
                <a:lnTo>
                  <a:pt x="69850" y="2433637"/>
                </a:lnTo>
                <a:lnTo>
                  <a:pt x="88900" y="2395537"/>
                </a:lnTo>
                <a:lnTo>
                  <a:pt x="107950" y="2359025"/>
                </a:lnTo>
                <a:lnTo>
                  <a:pt x="127000" y="2319337"/>
                </a:lnTo>
                <a:lnTo>
                  <a:pt x="142875" y="2278062"/>
                </a:lnTo>
                <a:lnTo>
                  <a:pt x="157163" y="2232025"/>
                </a:lnTo>
                <a:lnTo>
                  <a:pt x="168275" y="2179637"/>
                </a:lnTo>
                <a:lnTo>
                  <a:pt x="176213" y="2119312"/>
                </a:lnTo>
                <a:lnTo>
                  <a:pt x="179388" y="2051050"/>
                </a:lnTo>
                <a:lnTo>
                  <a:pt x="176213" y="1982787"/>
                </a:lnTo>
                <a:lnTo>
                  <a:pt x="168275" y="1922462"/>
                </a:lnTo>
                <a:lnTo>
                  <a:pt x="157163" y="1870075"/>
                </a:lnTo>
                <a:lnTo>
                  <a:pt x="142875" y="1824037"/>
                </a:lnTo>
                <a:lnTo>
                  <a:pt x="127000" y="1782762"/>
                </a:lnTo>
                <a:lnTo>
                  <a:pt x="107950" y="1743075"/>
                </a:lnTo>
                <a:lnTo>
                  <a:pt x="88900" y="1708150"/>
                </a:lnTo>
                <a:lnTo>
                  <a:pt x="69850" y="1671637"/>
                </a:lnTo>
                <a:lnTo>
                  <a:pt x="52388" y="1631950"/>
                </a:lnTo>
                <a:lnTo>
                  <a:pt x="34925" y="1589087"/>
                </a:lnTo>
                <a:lnTo>
                  <a:pt x="20638" y="1544637"/>
                </a:lnTo>
                <a:lnTo>
                  <a:pt x="11113" y="1492250"/>
                </a:lnTo>
                <a:lnTo>
                  <a:pt x="1588" y="1431925"/>
                </a:lnTo>
                <a:lnTo>
                  <a:pt x="0" y="1363662"/>
                </a:lnTo>
                <a:lnTo>
                  <a:pt x="1588" y="1295400"/>
                </a:lnTo>
                <a:lnTo>
                  <a:pt x="11113" y="1235075"/>
                </a:lnTo>
                <a:lnTo>
                  <a:pt x="20638" y="1182687"/>
                </a:lnTo>
                <a:lnTo>
                  <a:pt x="34925" y="1136650"/>
                </a:lnTo>
                <a:lnTo>
                  <a:pt x="52388" y="1095375"/>
                </a:lnTo>
                <a:lnTo>
                  <a:pt x="69850" y="1055687"/>
                </a:lnTo>
                <a:lnTo>
                  <a:pt x="88900" y="1017587"/>
                </a:lnTo>
                <a:lnTo>
                  <a:pt x="107950" y="981075"/>
                </a:lnTo>
                <a:lnTo>
                  <a:pt x="127000" y="942975"/>
                </a:lnTo>
                <a:lnTo>
                  <a:pt x="142875" y="901700"/>
                </a:lnTo>
                <a:lnTo>
                  <a:pt x="157163" y="854075"/>
                </a:lnTo>
                <a:lnTo>
                  <a:pt x="168275" y="801687"/>
                </a:lnTo>
                <a:lnTo>
                  <a:pt x="176213" y="744537"/>
                </a:lnTo>
                <a:lnTo>
                  <a:pt x="179388" y="673100"/>
                </a:lnTo>
                <a:lnTo>
                  <a:pt x="176213" y="606425"/>
                </a:lnTo>
                <a:lnTo>
                  <a:pt x="168275" y="546100"/>
                </a:lnTo>
                <a:lnTo>
                  <a:pt x="157163" y="496887"/>
                </a:lnTo>
                <a:lnTo>
                  <a:pt x="142875" y="450850"/>
                </a:lnTo>
                <a:lnTo>
                  <a:pt x="127000" y="409575"/>
                </a:lnTo>
                <a:lnTo>
                  <a:pt x="109538" y="369887"/>
                </a:lnTo>
                <a:lnTo>
                  <a:pt x="92075" y="334962"/>
                </a:lnTo>
                <a:lnTo>
                  <a:pt x="73025" y="296862"/>
                </a:lnTo>
                <a:lnTo>
                  <a:pt x="53975" y="260350"/>
                </a:lnTo>
                <a:lnTo>
                  <a:pt x="38100" y="217487"/>
                </a:lnTo>
                <a:lnTo>
                  <a:pt x="22225" y="174625"/>
                </a:lnTo>
                <a:lnTo>
                  <a:pt x="12700" y="122237"/>
                </a:lnTo>
                <a:lnTo>
                  <a:pt x="4763" y="66675"/>
                </a:lnTo>
                <a:close/>
              </a:path>
            </a:pathLst>
          </a:custGeom>
        </p:spPr>
      </p:pic>
    </p:spTree>
    <p:extLst>
      <p:ext uri="{BB962C8B-B14F-4D97-AF65-F5344CB8AC3E}">
        <p14:creationId xmlns:p14="http://schemas.microsoft.com/office/powerpoint/2010/main" val="19235243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B0A7D14-7B67-4022-A8BE-1CCD4A0F1B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el 1">
            <a:extLst>
              <a:ext uri="{FF2B5EF4-FFF2-40B4-BE49-F238E27FC236}">
                <a16:creationId xmlns:a16="http://schemas.microsoft.com/office/drawing/2014/main" id="{B61E0E85-F02F-905C-F8B4-75F27F3C8D1E}"/>
              </a:ext>
            </a:extLst>
          </p:cNvPr>
          <p:cNvSpPr>
            <a:spLocks noGrp="1"/>
          </p:cNvSpPr>
          <p:nvPr>
            <p:ph type="title"/>
          </p:nvPr>
        </p:nvSpPr>
        <p:spPr>
          <a:xfrm>
            <a:off x="1251678" y="382385"/>
            <a:ext cx="10178322" cy="1492132"/>
          </a:xfrm>
        </p:spPr>
        <p:txBody>
          <a:bodyPr anchor="ctr">
            <a:normAutofit/>
          </a:bodyPr>
          <a:lstStyle/>
          <a:p>
            <a:r>
              <a:rPr lang="nl-NL"/>
              <a:t>Journalistiek ‘speurwerk’ </a:t>
            </a:r>
            <a:br>
              <a:rPr lang="nl-NL"/>
            </a:br>
            <a:endParaRPr lang="nl-NL"/>
          </a:p>
        </p:txBody>
      </p:sp>
      <p:sp>
        <p:nvSpPr>
          <p:cNvPr id="11" name="Freeform 6">
            <a:extLst>
              <a:ext uri="{FF2B5EF4-FFF2-40B4-BE49-F238E27FC236}">
                <a16:creationId xmlns:a16="http://schemas.microsoft.com/office/drawing/2014/main" id="{AB09A9E8-BF27-4613-A775-071F082083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accent1"/>
          </a:solidFill>
          <a:ln w="0">
            <a:noFill/>
            <a:prstDash val="solid"/>
            <a:round/>
            <a:headEnd/>
            <a:tailEnd/>
          </a:ln>
        </p:spPr>
      </p:sp>
      <p:sp>
        <p:nvSpPr>
          <p:cNvPr id="13" name="Rectangle 12">
            <a:extLst>
              <a:ext uri="{FF2B5EF4-FFF2-40B4-BE49-F238E27FC236}">
                <a16:creationId xmlns:a16="http://schemas.microsoft.com/office/drawing/2014/main" id="{C3AFE299-6F79-44AF-9A77-2DC2DC1F84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5" name="Tijdelijke aanduiding voor inhoud 2">
            <a:extLst>
              <a:ext uri="{FF2B5EF4-FFF2-40B4-BE49-F238E27FC236}">
                <a16:creationId xmlns:a16="http://schemas.microsoft.com/office/drawing/2014/main" id="{B17273EE-409C-9DA8-9E9E-D4785DA9CD48}"/>
              </a:ext>
            </a:extLst>
          </p:cNvPr>
          <p:cNvGraphicFramePr>
            <a:graphicFrameLocks noGrp="1"/>
          </p:cNvGraphicFramePr>
          <p:nvPr>
            <p:ph idx="1"/>
            <p:extLst>
              <p:ext uri="{D42A27DB-BD31-4B8C-83A1-F6EECF244321}">
                <p14:modId xmlns:p14="http://schemas.microsoft.com/office/powerpoint/2010/main" val="2987874404"/>
              </p:ext>
            </p:extLst>
          </p:nvPr>
        </p:nvGraphicFramePr>
        <p:xfrm>
          <a:off x="1250950" y="2286000"/>
          <a:ext cx="10179050" cy="35941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989641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A77D789-9DE0-43A3-B196-F13CFECFAC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9F47AD27-1C73-FA9A-21A2-E0FD6C639C43}"/>
              </a:ext>
            </a:extLst>
          </p:cNvPr>
          <p:cNvSpPr>
            <a:spLocks noGrp="1"/>
          </p:cNvSpPr>
          <p:nvPr>
            <p:ph type="title"/>
          </p:nvPr>
        </p:nvSpPr>
        <p:spPr>
          <a:xfrm>
            <a:off x="765051" y="382385"/>
            <a:ext cx="6015897" cy="1492132"/>
          </a:xfrm>
        </p:spPr>
        <p:txBody>
          <a:bodyPr>
            <a:normAutofit/>
          </a:bodyPr>
          <a:lstStyle/>
          <a:p>
            <a:r>
              <a:rPr lang="nl-NL" dirty="0"/>
              <a:t>Paradox van Pruis</a:t>
            </a:r>
          </a:p>
        </p:txBody>
      </p:sp>
      <p:sp>
        <p:nvSpPr>
          <p:cNvPr id="11" name="Rectangle 10">
            <a:extLst>
              <a:ext uri="{FF2B5EF4-FFF2-40B4-BE49-F238E27FC236}">
                <a16:creationId xmlns:a16="http://schemas.microsoft.com/office/drawing/2014/main" id="{F9BC648B-BC3C-4674-B1FD-2F9F1C6D75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ijdelijke aanduiding voor inhoud 2">
            <a:extLst>
              <a:ext uri="{FF2B5EF4-FFF2-40B4-BE49-F238E27FC236}">
                <a16:creationId xmlns:a16="http://schemas.microsoft.com/office/drawing/2014/main" id="{3D4CEBFC-512D-40A0-10DA-F923AC6A0029}"/>
              </a:ext>
            </a:extLst>
          </p:cNvPr>
          <p:cNvSpPr>
            <a:spLocks noGrp="1"/>
          </p:cNvSpPr>
          <p:nvPr>
            <p:ph idx="1"/>
          </p:nvPr>
        </p:nvSpPr>
        <p:spPr>
          <a:xfrm>
            <a:off x="765051" y="2286001"/>
            <a:ext cx="6015897" cy="3593591"/>
          </a:xfrm>
        </p:spPr>
        <p:txBody>
          <a:bodyPr>
            <a:normAutofit/>
          </a:bodyPr>
          <a:lstStyle/>
          <a:p>
            <a:pPr>
              <a:lnSpc>
                <a:spcPct val="100000"/>
              </a:lnSpc>
            </a:pPr>
            <a:r>
              <a:rPr lang="nl-NL" sz="1400" dirty="0"/>
              <a:t>De B747 vloot kon in 1992/1993 blijven doorvliegen. In 2023 is de kans om te verongelukken 1 op 11 miljoen vluchten. In 1992 was dat minder, geschat ca 1 op de 5 miljoen vluchten. De B747 met </a:t>
            </a:r>
            <a:r>
              <a:rPr lang="nl-NL" sz="1400" dirty="0" err="1"/>
              <a:t>fuse</a:t>
            </a:r>
            <a:r>
              <a:rPr lang="nl-NL" sz="1400" dirty="0"/>
              <a:t>-pin perikelen was tijdelijk circa een factor 10-100 onveiliger, zeg maar 1 op de 100000 vluchten. Kans op 2-3 catastrofale ongelukken in nabije toekomst………</a:t>
            </a:r>
            <a:r>
              <a:rPr lang="nl-NL" sz="1400" b="1" dirty="0"/>
              <a:t>publiek vertrouwt op expertise en oordeel overheid (RLD) en blijft vliegen</a:t>
            </a:r>
          </a:p>
          <a:p>
            <a:pPr>
              <a:lnSpc>
                <a:spcPct val="100000"/>
              </a:lnSpc>
            </a:pPr>
            <a:endParaRPr lang="nl-NL" sz="1400" dirty="0"/>
          </a:p>
          <a:p>
            <a:pPr>
              <a:lnSpc>
                <a:spcPct val="100000"/>
              </a:lnSpc>
            </a:pPr>
            <a:r>
              <a:rPr lang="nl-NL" sz="1400" dirty="0"/>
              <a:t>Verarmd uranium: geen enkel risico op verbranding in post-crash </a:t>
            </a:r>
            <a:r>
              <a:rPr lang="nl-NL" sz="1400" dirty="0" err="1"/>
              <a:t>fire</a:t>
            </a:r>
            <a:r>
              <a:rPr lang="nl-NL" sz="1400" dirty="0"/>
              <a:t>, geen </a:t>
            </a:r>
            <a:r>
              <a:rPr lang="nl-NL" sz="1400" dirty="0" err="1"/>
              <a:t>fatalities</a:t>
            </a:r>
            <a:r>
              <a:rPr lang="nl-NL" sz="1400" dirty="0"/>
              <a:t> door verarmd uranium in luchtvaarthistorie. </a:t>
            </a:r>
            <a:r>
              <a:rPr lang="nl-NL" sz="1400" b="1" dirty="0"/>
              <a:t>Publiek vertrouwt overheid niet en ‘de pleuris breekt uit’.</a:t>
            </a:r>
          </a:p>
          <a:p>
            <a:pPr>
              <a:lnSpc>
                <a:spcPct val="100000"/>
              </a:lnSpc>
            </a:pPr>
            <a:endParaRPr lang="nl-NL" sz="1400" dirty="0"/>
          </a:p>
          <a:p>
            <a:pPr marL="0" indent="0">
              <a:lnSpc>
                <a:spcPct val="100000"/>
              </a:lnSpc>
              <a:buNone/>
            </a:pPr>
            <a:r>
              <a:rPr lang="nl-NL" sz="1400" b="1" dirty="0"/>
              <a:t>Publiek kan risico’s moeilijk beoordelen en vormt zijn mening op basis van …..emoties?</a:t>
            </a:r>
          </a:p>
        </p:txBody>
      </p:sp>
      <p:pic>
        <p:nvPicPr>
          <p:cNvPr id="5" name="Picture 4" descr="Vliegtuig op een teermacadambaan">
            <a:extLst>
              <a:ext uri="{FF2B5EF4-FFF2-40B4-BE49-F238E27FC236}">
                <a16:creationId xmlns:a16="http://schemas.microsoft.com/office/drawing/2014/main" id="{3EFAA9D0-1029-2B23-C6A0-C0E51C36269C}"/>
              </a:ext>
            </a:extLst>
          </p:cNvPr>
          <p:cNvPicPr>
            <a:picLocks noChangeAspect="1"/>
          </p:cNvPicPr>
          <p:nvPr/>
        </p:nvPicPr>
        <p:blipFill rotWithShape="1">
          <a:blip r:embed="rId2"/>
          <a:srcRect l="39346" r="13913" b="-1"/>
          <a:stretch/>
        </p:blipFill>
        <p:spPr>
          <a:xfrm>
            <a:off x="7389812" y="10"/>
            <a:ext cx="4802188" cy="6857990"/>
          </a:xfrm>
          <a:custGeom>
            <a:avLst/>
            <a:gdLst/>
            <a:ahLst/>
            <a:cxnLst/>
            <a:rect l="l" t="t" r="r" b="b"/>
            <a:pathLst>
              <a:path w="4802188" h="6858000">
                <a:moveTo>
                  <a:pt x="0" y="0"/>
                </a:moveTo>
                <a:lnTo>
                  <a:pt x="4802188" y="0"/>
                </a:lnTo>
                <a:lnTo>
                  <a:pt x="4802188" y="6858000"/>
                </a:lnTo>
                <a:lnTo>
                  <a:pt x="0" y="6858000"/>
                </a:lnTo>
                <a:lnTo>
                  <a:pt x="4763" y="6791325"/>
                </a:lnTo>
                <a:lnTo>
                  <a:pt x="12700" y="6735762"/>
                </a:lnTo>
                <a:lnTo>
                  <a:pt x="22225" y="6683375"/>
                </a:lnTo>
                <a:lnTo>
                  <a:pt x="38100" y="6640512"/>
                </a:lnTo>
                <a:lnTo>
                  <a:pt x="53975" y="6597650"/>
                </a:lnTo>
                <a:lnTo>
                  <a:pt x="73025" y="6561137"/>
                </a:lnTo>
                <a:lnTo>
                  <a:pt x="92075" y="6523037"/>
                </a:lnTo>
                <a:lnTo>
                  <a:pt x="109538" y="6488112"/>
                </a:lnTo>
                <a:lnTo>
                  <a:pt x="127000" y="6448425"/>
                </a:lnTo>
                <a:lnTo>
                  <a:pt x="142875" y="6407150"/>
                </a:lnTo>
                <a:lnTo>
                  <a:pt x="157163" y="6361112"/>
                </a:lnTo>
                <a:lnTo>
                  <a:pt x="168275" y="6311900"/>
                </a:lnTo>
                <a:lnTo>
                  <a:pt x="176213" y="6251575"/>
                </a:lnTo>
                <a:lnTo>
                  <a:pt x="179388" y="6183312"/>
                </a:lnTo>
                <a:lnTo>
                  <a:pt x="176213" y="6113462"/>
                </a:lnTo>
                <a:lnTo>
                  <a:pt x="168275" y="6056312"/>
                </a:lnTo>
                <a:lnTo>
                  <a:pt x="157163" y="6003925"/>
                </a:lnTo>
                <a:lnTo>
                  <a:pt x="142875" y="5956300"/>
                </a:lnTo>
                <a:lnTo>
                  <a:pt x="127000" y="5915025"/>
                </a:lnTo>
                <a:lnTo>
                  <a:pt x="107950" y="5876925"/>
                </a:lnTo>
                <a:lnTo>
                  <a:pt x="88900" y="5840412"/>
                </a:lnTo>
                <a:lnTo>
                  <a:pt x="69850" y="5802312"/>
                </a:lnTo>
                <a:lnTo>
                  <a:pt x="52388" y="5762625"/>
                </a:lnTo>
                <a:lnTo>
                  <a:pt x="34925" y="5721350"/>
                </a:lnTo>
                <a:lnTo>
                  <a:pt x="20638" y="5675312"/>
                </a:lnTo>
                <a:lnTo>
                  <a:pt x="11113" y="5622925"/>
                </a:lnTo>
                <a:lnTo>
                  <a:pt x="1588" y="5562600"/>
                </a:lnTo>
                <a:lnTo>
                  <a:pt x="0" y="5494337"/>
                </a:lnTo>
                <a:lnTo>
                  <a:pt x="1588" y="5426075"/>
                </a:lnTo>
                <a:lnTo>
                  <a:pt x="11113" y="5365750"/>
                </a:lnTo>
                <a:lnTo>
                  <a:pt x="20638" y="5313362"/>
                </a:lnTo>
                <a:lnTo>
                  <a:pt x="34925" y="5268912"/>
                </a:lnTo>
                <a:lnTo>
                  <a:pt x="52388" y="5226050"/>
                </a:lnTo>
                <a:lnTo>
                  <a:pt x="69850" y="5186362"/>
                </a:lnTo>
                <a:lnTo>
                  <a:pt x="88900" y="5149850"/>
                </a:lnTo>
                <a:lnTo>
                  <a:pt x="107950" y="5114925"/>
                </a:lnTo>
                <a:lnTo>
                  <a:pt x="127000" y="5075237"/>
                </a:lnTo>
                <a:lnTo>
                  <a:pt x="142875" y="5033962"/>
                </a:lnTo>
                <a:lnTo>
                  <a:pt x="157163" y="4987925"/>
                </a:lnTo>
                <a:lnTo>
                  <a:pt x="168275" y="4935537"/>
                </a:lnTo>
                <a:lnTo>
                  <a:pt x="176213" y="4875212"/>
                </a:lnTo>
                <a:lnTo>
                  <a:pt x="179388" y="4806950"/>
                </a:lnTo>
                <a:lnTo>
                  <a:pt x="176213" y="4738687"/>
                </a:lnTo>
                <a:lnTo>
                  <a:pt x="168275" y="4678362"/>
                </a:lnTo>
                <a:lnTo>
                  <a:pt x="157163" y="4625975"/>
                </a:lnTo>
                <a:lnTo>
                  <a:pt x="142875" y="4579937"/>
                </a:lnTo>
                <a:lnTo>
                  <a:pt x="127000" y="4537075"/>
                </a:lnTo>
                <a:lnTo>
                  <a:pt x="107950" y="4498975"/>
                </a:lnTo>
                <a:lnTo>
                  <a:pt x="69850" y="4424362"/>
                </a:lnTo>
                <a:lnTo>
                  <a:pt x="52388" y="4386262"/>
                </a:lnTo>
                <a:lnTo>
                  <a:pt x="34925" y="4343400"/>
                </a:lnTo>
                <a:lnTo>
                  <a:pt x="20638" y="4297362"/>
                </a:lnTo>
                <a:lnTo>
                  <a:pt x="11113" y="4244975"/>
                </a:lnTo>
                <a:lnTo>
                  <a:pt x="1588" y="4186237"/>
                </a:lnTo>
                <a:lnTo>
                  <a:pt x="0" y="4116387"/>
                </a:lnTo>
                <a:lnTo>
                  <a:pt x="1588" y="4048125"/>
                </a:lnTo>
                <a:lnTo>
                  <a:pt x="11113" y="3987800"/>
                </a:lnTo>
                <a:lnTo>
                  <a:pt x="20638" y="3935412"/>
                </a:lnTo>
                <a:lnTo>
                  <a:pt x="34925" y="3890962"/>
                </a:lnTo>
                <a:lnTo>
                  <a:pt x="52388" y="3848100"/>
                </a:lnTo>
                <a:lnTo>
                  <a:pt x="69850" y="3811587"/>
                </a:lnTo>
                <a:lnTo>
                  <a:pt x="107950" y="3736975"/>
                </a:lnTo>
                <a:lnTo>
                  <a:pt x="127000" y="3697287"/>
                </a:lnTo>
                <a:lnTo>
                  <a:pt x="142875" y="3656012"/>
                </a:lnTo>
                <a:lnTo>
                  <a:pt x="157163" y="3609975"/>
                </a:lnTo>
                <a:lnTo>
                  <a:pt x="168275" y="3557587"/>
                </a:lnTo>
                <a:lnTo>
                  <a:pt x="176213" y="3497262"/>
                </a:lnTo>
                <a:lnTo>
                  <a:pt x="179388" y="3427412"/>
                </a:lnTo>
                <a:lnTo>
                  <a:pt x="176213" y="3360737"/>
                </a:lnTo>
                <a:lnTo>
                  <a:pt x="168275" y="3300412"/>
                </a:lnTo>
                <a:lnTo>
                  <a:pt x="157163" y="3248025"/>
                </a:lnTo>
                <a:lnTo>
                  <a:pt x="142875" y="3201987"/>
                </a:lnTo>
                <a:lnTo>
                  <a:pt x="127000" y="3160712"/>
                </a:lnTo>
                <a:lnTo>
                  <a:pt x="107950" y="3121025"/>
                </a:lnTo>
                <a:lnTo>
                  <a:pt x="88900" y="3084512"/>
                </a:lnTo>
                <a:lnTo>
                  <a:pt x="69850" y="3046412"/>
                </a:lnTo>
                <a:lnTo>
                  <a:pt x="52388" y="3009900"/>
                </a:lnTo>
                <a:lnTo>
                  <a:pt x="34925" y="2967037"/>
                </a:lnTo>
                <a:lnTo>
                  <a:pt x="20638" y="2922587"/>
                </a:lnTo>
                <a:lnTo>
                  <a:pt x="11113" y="2868612"/>
                </a:lnTo>
                <a:lnTo>
                  <a:pt x="1588" y="2809875"/>
                </a:lnTo>
                <a:lnTo>
                  <a:pt x="0" y="2741612"/>
                </a:lnTo>
                <a:lnTo>
                  <a:pt x="1588" y="2671762"/>
                </a:lnTo>
                <a:lnTo>
                  <a:pt x="11113" y="2613025"/>
                </a:lnTo>
                <a:lnTo>
                  <a:pt x="20638" y="2560637"/>
                </a:lnTo>
                <a:lnTo>
                  <a:pt x="34925" y="2513012"/>
                </a:lnTo>
                <a:lnTo>
                  <a:pt x="52388" y="2471737"/>
                </a:lnTo>
                <a:lnTo>
                  <a:pt x="69850" y="2433637"/>
                </a:lnTo>
                <a:lnTo>
                  <a:pt x="88900" y="2395537"/>
                </a:lnTo>
                <a:lnTo>
                  <a:pt x="107950" y="2359025"/>
                </a:lnTo>
                <a:lnTo>
                  <a:pt x="127000" y="2319337"/>
                </a:lnTo>
                <a:lnTo>
                  <a:pt x="142875" y="2278062"/>
                </a:lnTo>
                <a:lnTo>
                  <a:pt x="157163" y="2232025"/>
                </a:lnTo>
                <a:lnTo>
                  <a:pt x="168275" y="2179637"/>
                </a:lnTo>
                <a:lnTo>
                  <a:pt x="176213" y="2119312"/>
                </a:lnTo>
                <a:lnTo>
                  <a:pt x="179388" y="2051050"/>
                </a:lnTo>
                <a:lnTo>
                  <a:pt x="176213" y="1982787"/>
                </a:lnTo>
                <a:lnTo>
                  <a:pt x="168275" y="1922462"/>
                </a:lnTo>
                <a:lnTo>
                  <a:pt x="157163" y="1870075"/>
                </a:lnTo>
                <a:lnTo>
                  <a:pt x="142875" y="1824037"/>
                </a:lnTo>
                <a:lnTo>
                  <a:pt x="127000" y="1782762"/>
                </a:lnTo>
                <a:lnTo>
                  <a:pt x="107950" y="1743075"/>
                </a:lnTo>
                <a:lnTo>
                  <a:pt x="88900" y="1708150"/>
                </a:lnTo>
                <a:lnTo>
                  <a:pt x="69850" y="1671637"/>
                </a:lnTo>
                <a:lnTo>
                  <a:pt x="52388" y="1631950"/>
                </a:lnTo>
                <a:lnTo>
                  <a:pt x="34925" y="1589087"/>
                </a:lnTo>
                <a:lnTo>
                  <a:pt x="20638" y="1544637"/>
                </a:lnTo>
                <a:lnTo>
                  <a:pt x="11113" y="1492250"/>
                </a:lnTo>
                <a:lnTo>
                  <a:pt x="1588" y="1431925"/>
                </a:lnTo>
                <a:lnTo>
                  <a:pt x="0" y="1363662"/>
                </a:lnTo>
                <a:lnTo>
                  <a:pt x="1588" y="1295400"/>
                </a:lnTo>
                <a:lnTo>
                  <a:pt x="11113" y="1235075"/>
                </a:lnTo>
                <a:lnTo>
                  <a:pt x="20638" y="1182687"/>
                </a:lnTo>
                <a:lnTo>
                  <a:pt x="34925" y="1136650"/>
                </a:lnTo>
                <a:lnTo>
                  <a:pt x="52388" y="1095375"/>
                </a:lnTo>
                <a:lnTo>
                  <a:pt x="69850" y="1055687"/>
                </a:lnTo>
                <a:lnTo>
                  <a:pt x="88900" y="1017587"/>
                </a:lnTo>
                <a:lnTo>
                  <a:pt x="107950" y="981075"/>
                </a:lnTo>
                <a:lnTo>
                  <a:pt x="127000" y="942975"/>
                </a:lnTo>
                <a:lnTo>
                  <a:pt x="142875" y="901700"/>
                </a:lnTo>
                <a:lnTo>
                  <a:pt x="157163" y="854075"/>
                </a:lnTo>
                <a:lnTo>
                  <a:pt x="168275" y="801687"/>
                </a:lnTo>
                <a:lnTo>
                  <a:pt x="176213" y="744537"/>
                </a:lnTo>
                <a:lnTo>
                  <a:pt x="179388" y="673100"/>
                </a:lnTo>
                <a:lnTo>
                  <a:pt x="176213" y="606425"/>
                </a:lnTo>
                <a:lnTo>
                  <a:pt x="168275" y="546100"/>
                </a:lnTo>
                <a:lnTo>
                  <a:pt x="157163" y="496887"/>
                </a:lnTo>
                <a:lnTo>
                  <a:pt x="142875" y="450850"/>
                </a:lnTo>
                <a:lnTo>
                  <a:pt x="127000" y="409575"/>
                </a:lnTo>
                <a:lnTo>
                  <a:pt x="109538" y="369887"/>
                </a:lnTo>
                <a:lnTo>
                  <a:pt x="92075" y="334962"/>
                </a:lnTo>
                <a:lnTo>
                  <a:pt x="73025" y="296862"/>
                </a:lnTo>
                <a:lnTo>
                  <a:pt x="53975" y="260350"/>
                </a:lnTo>
                <a:lnTo>
                  <a:pt x="38100" y="217487"/>
                </a:lnTo>
                <a:lnTo>
                  <a:pt x="22225" y="174625"/>
                </a:lnTo>
                <a:lnTo>
                  <a:pt x="12700" y="122237"/>
                </a:lnTo>
                <a:lnTo>
                  <a:pt x="4763" y="66675"/>
                </a:lnTo>
                <a:close/>
              </a:path>
            </a:pathLst>
          </a:custGeom>
        </p:spPr>
      </p:pic>
    </p:spTree>
    <p:extLst>
      <p:ext uri="{BB962C8B-B14F-4D97-AF65-F5344CB8AC3E}">
        <p14:creationId xmlns:p14="http://schemas.microsoft.com/office/powerpoint/2010/main" val="11912831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9DBA3C2-C92B-4CEB-868F-52A62295B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E00F22AE-57CE-DF77-5B3D-4BB43BD906FF}"/>
              </a:ext>
            </a:extLst>
          </p:cNvPr>
          <p:cNvSpPr>
            <a:spLocks noGrp="1"/>
          </p:cNvSpPr>
          <p:nvPr>
            <p:ph type="title"/>
          </p:nvPr>
        </p:nvSpPr>
        <p:spPr>
          <a:xfrm>
            <a:off x="761996" y="382385"/>
            <a:ext cx="10668004" cy="1113295"/>
          </a:xfrm>
        </p:spPr>
        <p:txBody>
          <a:bodyPr anchor="b">
            <a:normAutofit/>
          </a:bodyPr>
          <a:lstStyle/>
          <a:p>
            <a:pPr algn="ctr"/>
            <a:r>
              <a:rPr lang="nl-NL" dirty="0"/>
              <a:t>Parlementaire enquete 1999</a:t>
            </a:r>
          </a:p>
        </p:txBody>
      </p:sp>
      <p:sp>
        <p:nvSpPr>
          <p:cNvPr id="3" name="Tijdelijke aanduiding voor inhoud 2">
            <a:extLst>
              <a:ext uri="{FF2B5EF4-FFF2-40B4-BE49-F238E27FC236}">
                <a16:creationId xmlns:a16="http://schemas.microsoft.com/office/drawing/2014/main" id="{944469B0-F4EB-B1BD-D287-C0EFA48FBF40}"/>
              </a:ext>
            </a:extLst>
          </p:cNvPr>
          <p:cNvSpPr>
            <a:spLocks noGrp="1"/>
          </p:cNvSpPr>
          <p:nvPr>
            <p:ph idx="1"/>
          </p:nvPr>
        </p:nvSpPr>
        <p:spPr>
          <a:xfrm>
            <a:off x="761996" y="1785257"/>
            <a:ext cx="10668004" cy="3440539"/>
          </a:xfrm>
        </p:spPr>
        <p:txBody>
          <a:bodyPr>
            <a:normAutofit/>
          </a:bodyPr>
          <a:lstStyle/>
          <a:p>
            <a:pPr>
              <a:lnSpc>
                <a:spcPct val="100000"/>
              </a:lnSpc>
            </a:pPr>
            <a:r>
              <a:rPr lang="nl-NL"/>
              <a:t>Kamer besluit direct tot een parlementaire enquête zonder degelijk vooronderzoek</a:t>
            </a:r>
          </a:p>
          <a:p>
            <a:pPr>
              <a:lnSpc>
                <a:spcPct val="100000"/>
              </a:lnSpc>
            </a:pPr>
            <a:r>
              <a:rPr lang="nl-NL"/>
              <a:t>Goede medewerking van VenW mede ivm overbelasting ambtelijke apparaat</a:t>
            </a:r>
          </a:p>
          <a:p>
            <a:pPr>
              <a:lnSpc>
                <a:spcPct val="100000"/>
              </a:lnSpc>
            </a:pPr>
            <a:r>
              <a:rPr lang="nl-NL"/>
              <a:t>Training personeel VenW</a:t>
            </a:r>
          </a:p>
          <a:p>
            <a:pPr>
              <a:lnSpc>
                <a:spcPct val="100000"/>
              </a:lnSpc>
            </a:pPr>
            <a:r>
              <a:rPr lang="nl-NL"/>
              <a:t>Tijdens de verhoren verworden de getuigen tot ‘verdachten’ (woorden van socioloog Dr. Joris IJzermans)</a:t>
            </a:r>
          </a:p>
          <a:p>
            <a:pPr>
              <a:lnSpc>
                <a:spcPct val="100000"/>
              </a:lnSpc>
            </a:pPr>
            <a:r>
              <a:rPr lang="nl-NL"/>
              <a:t>Resultaat o.a. het derde rondje is nooit gemaakt, de CVR is nooit in ons bezit gekomen en het belang wordt overschat voor het onderzoek, het verarmde uranium was geen majeur gevaar voor de volksgezondheid, de lading wordt bekend</a:t>
            </a:r>
          </a:p>
          <a:p>
            <a:pPr>
              <a:lnSpc>
                <a:spcPct val="100000"/>
              </a:lnSpc>
            </a:pPr>
            <a:r>
              <a:rPr lang="nl-NL"/>
              <a:t>Politieke consequenties blijven uit</a:t>
            </a:r>
            <a:r>
              <a:rPr lang="nl-NL" dirty="0"/>
              <a:t> en </a:t>
            </a:r>
            <a:r>
              <a:rPr lang="nl-NL"/>
              <a:t>aanbevelingen worden uitgewerkt</a:t>
            </a:r>
          </a:p>
        </p:txBody>
      </p:sp>
      <p:sp>
        <p:nvSpPr>
          <p:cNvPr id="10" name="Freeform: Shape 9">
            <a:extLst>
              <a:ext uri="{FF2B5EF4-FFF2-40B4-BE49-F238E27FC236}">
                <a16:creationId xmlns:a16="http://schemas.microsoft.com/office/drawing/2014/main" id="{0A5C11C9-65D2-491A-A266-6ADBD2CB44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006736"/>
            <a:ext cx="12191998" cy="851265"/>
          </a:xfrm>
          <a:custGeom>
            <a:avLst/>
            <a:gdLst>
              <a:gd name="connsiteX0" fmla="*/ 619389 w 12191998"/>
              <a:gd name="connsiteY0" fmla="*/ 0 h 851265"/>
              <a:gd name="connsiteX1" fmla="*/ 687652 w 12191998"/>
              <a:gd name="connsiteY1" fmla="*/ 3175 h 851265"/>
              <a:gd name="connsiteX2" fmla="*/ 747977 w 12191998"/>
              <a:gd name="connsiteY2" fmla="*/ 9525 h 851265"/>
              <a:gd name="connsiteX3" fmla="*/ 800364 w 12191998"/>
              <a:gd name="connsiteY3" fmla="*/ 20637 h 851265"/>
              <a:gd name="connsiteX4" fmla="*/ 846402 w 12191998"/>
              <a:gd name="connsiteY4" fmla="*/ 36512 h 851265"/>
              <a:gd name="connsiteX5" fmla="*/ 887677 w 12191998"/>
              <a:gd name="connsiteY5" fmla="*/ 52387 h 851265"/>
              <a:gd name="connsiteX6" fmla="*/ 924189 w 12191998"/>
              <a:gd name="connsiteY6" fmla="*/ 68262 h 851265"/>
              <a:gd name="connsiteX7" fmla="*/ 962289 w 12191998"/>
              <a:gd name="connsiteY7" fmla="*/ 87312 h 851265"/>
              <a:gd name="connsiteX8" fmla="*/ 1000389 w 12191998"/>
              <a:gd name="connsiteY8" fmla="*/ 106362 h 851265"/>
              <a:gd name="connsiteX9" fmla="*/ 1036902 w 12191998"/>
              <a:gd name="connsiteY9" fmla="*/ 125412 h 851265"/>
              <a:gd name="connsiteX10" fmla="*/ 1078177 w 12191998"/>
              <a:gd name="connsiteY10" fmla="*/ 141287 h 851265"/>
              <a:gd name="connsiteX11" fmla="*/ 1124214 w 12191998"/>
              <a:gd name="connsiteY11" fmla="*/ 155575 h 851265"/>
              <a:gd name="connsiteX12" fmla="*/ 1176602 w 12191998"/>
              <a:gd name="connsiteY12" fmla="*/ 166687 h 851265"/>
              <a:gd name="connsiteX13" fmla="*/ 1236927 w 12191998"/>
              <a:gd name="connsiteY13" fmla="*/ 174625 h 851265"/>
              <a:gd name="connsiteX14" fmla="*/ 1305189 w 12191998"/>
              <a:gd name="connsiteY14" fmla="*/ 176212 h 851265"/>
              <a:gd name="connsiteX15" fmla="*/ 1373452 w 12191998"/>
              <a:gd name="connsiteY15" fmla="*/ 174625 h 851265"/>
              <a:gd name="connsiteX16" fmla="*/ 1433777 w 12191998"/>
              <a:gd name="connsiteY16" fmla="*/ 166687 h 851265"/>
              <a:gd name="connsiteX17" fmla="*/ 1486164 w 12191998"/>
              <a:gd name="connsiteY17" fmla="*/ 155575 h 851265"/>
              <a:gd name="connsiteX18" fmla="*/ 1532202 w 12191998"/>
              <a:gd name="connsiteY18" fmla="*/ 141287 h 851265"/>
              <a:gd name="connsiteX19" fmla="*/ 1573477 w 12191998"/>
              <a:gd name="connsiteY19" fmla="*/ 125412 h 851265"/>
              <a:gd name="connsiteX20" fmla="*/ 1609989 w 12191998"/>
              <a:gd name="connsiteY20" fmla="*/ 106362 h 851265"/>
              <a:gd name="connsiteX21" fmla="*/ 1648089 w 12191998"/>
              <a:gd name="connsiteY21" fmla="*/ 87312 h 851265"/>
              <a:gd name="connsiteX22" fmla="*/ 1686189 w 12191998"/>
              <a:gd name="connsiteY22" fmla="*/ 68262 h 851265"/>
              <a:gd name="connsiteX23" fmla="*/ 1722702 w 12191998"/>
              <a:gd name="connsiteY23" fmla="*/ 52387 h 851265"/>
              <a:gd name="connsiteX24" fmla="*/ 1763977 w 12191998"/>
              <a:gd name="connsiteY24" fmla="*/ 36512 h 851265"/>
              <a:gd name="connsiteX25" fmla="*/ 1810014 w 12191998"/>
              <a:gd name="connsiteY25" fmla="*/ 20637 h 851265"/>
              <a:gd name="connsiteX26" fmla="*/ 1862402 w 12191998"/>
              <a:gd name="connsiteY26" fmla="*/ 9525 h 851265"/>
              <a:gd name="connsiteX27" fmla="*/ 1922727 w 12191998"/>
              <a:gd name="connsiteY27" fmla="*/ 3175 h 851265"/>
              <a:gd name="connsiteX28" fmla="*/ 1990989 w 12191998"/>
              <a:gd name="connsiteY28" fmla="*/ 0 h 851265"/>
              <a:gd name="connsiteX29" fmla="*/ 2059252 w 12191998"/>
              <a:gd name="connsiteY29" fmla="*/ 3175 h 851265"/>
              <a:gd name="connsiteX30" fmla="*/ 2119577 w 12191998"/>
              <a:gd name="connsiteY30" fmla="*/ 9525 h 851265"/>
              <a:gd name="connsiteX31" fmla="*/ 2171964 w 12191998"/>
              <a:gd name="connsiteY31" fmla="*/ 20637 h 851265"/>
              <a:gd name="connsiteX32" fmla="*/ 2218002 w 12191998"/>
              <a:gd name="connsiteY32" fmla="*/ 36512 h 851265"/>
              <a:gd name="connsiteX33" fmla="*/ 2259277 w 12191998"/>
              <a:gd name="connsiteY33" fmla="*/ 52387 h 851265"/>
              <a:gd name="connsiteX34" fmla="*/ 2295789 w 12191998"/>
              <a:gd name="connsiteY34" fmla="*/ 68262 h 851265"/>
              <a:gd name="connsiteX35" fmla="*/ 2333889 w 12191998"/>
              <a:gd name="connsiteY35" fmla="*/ 87312 h 851265"/>
              <a:gd name="connsiteX36" fmla="*/ 2371989 w 12191998"/>
              <a:gd name="connsiteY36" fmla="*/ 106362 h 851265"/>
              <a:gd name="connsiteX37" fmla="*/ 2408502 w 12191998"/>
              <a:gd name="connsiteY37" fmla="*/ 125412 h 851265"/>
              <a:gd name="connsiteX38" fmla="*/ 2449777 w 12191998"/>
              <a:gd name="connsiteY38" fmla="*/ 141287 h 851265"/>
              <a:gd name="connsiteX39" fmla="*/ 2495814 w 12191998"/>
              <a:gd name="connsiteY39" fmla="*/ 155575 h 851265"/>
              <a:gd name="connsiteX40" fmla="*/ 2548202 w 12191998"/>
              <a:gd name="connsiteY40" fmla="*/ 166687 h 851265"/>
              <a:gd name="connsiteX41" fmla="*/ 2608527 w 12191998"/>
              <a:gd name="connsiteY41" fmla="*/ 174625 h 851265"/>
              <a:gd name="connsiteX42" fmla="*/ 2676789 w 12191998"/>
              <a:gd name="connsiteY42" fmla="*/ 176212 h 851265"/>
              <a:gd name="connsiteX43" fmla="*/ 2745052 w 12191998"/>
              <a:gd name="connsiteY43" fmla="*/ 174625 h 851265"/>
              <a:gd name="connsiteX44" fmla="*/ 2805377 w 12191998"/>
              <a:gd name="connsiteY44" fmla="*/ 166687 h 851265"/>
              <a:gd name="connsiteX45" fmla="*/ 2857764 w 12191998"/>
              <a:gd name="connsiteY45" fmla="*/ 155575 h 851265"/>
              <a:gd name="connsiteX46" fmla="*/ 2903802 w 12191998"/>
              <a:gd name="connsiteY46" fmla="*/ 141287 h 851265"/>
              <a:gd name="connsiteX47" fmla="*/ 2945077 w 12191998"/>
              <a:gd name="connsiteY47" fmla="*/ 125412 h 851265"/>
              <a:gd name="connsiteX48" fmla="*/ 2981589 w 12191998"/>
              <a:gd name="connsiteY48" fmla="*/ 106362 h 851265"/>
              <a:gd name="connsiteX49" fmla="*/ 3019689 w 12191998"/>
              <a:gd name="connsiteY49" fmla="*/ 87312 h 851265"/>
              <a:gd name="connsiteX50" fmla="*/ 3057789 w 12191998"/>
              <a:gd name="connsiteY50" fmla="*/ 68262 h 851265"/>
              <a:gd name="connsiteX51" fmla="*/ 3094302 w 12191998"/>
              <a:gd name="connsiteY51" fmla="*/ 52387 h 851265"/>
              <a:gd name="connsiteX52" fmla="*/ 3135577 w 12191998"/>
              <a:gd name="connsiteY52" fmla="*/ 36512 h 851265"/>
              <a:gd name="connsiteX53" fmla="*/ 3181614 w 12191998"/>
              <a:gd name="connsiteY53" fmla="*/ 20637 h 851265"/>
              <a:gd name="connsiteX54" fmla="*/ 3234002 w 12191998"/>
              <a:gd name="connsiteY54" fmla="*/ 9525 h 851265"/>
              <a:gd name="connsiteX55" fmla="*/ 3294327 w 12191998"/>
              <a:gd name="connsiteY55" fmla="*/ 3175 h 851265"/>
              <a:gd name="connsiteX56" fmla="*/ 3361002 w 12191998"/>
              <a:gd name="connsiteY56" fmla="*/ 0 h 851265"/>
              <a:gd name="connsiteX57" fmla="*/ 3430852 w 12191998"/>
              <a:gd name="connsiteY57" fmla="*/ 3175 h 851265"/>
              <a:gd name="connsiteX58" fmla="*/ 3491177 w 12191998"/>
              <a:gd name="connsiteY58" fmla="*/ 9525 h 851265"/>
              <a:gd name="connsiteX59" fmla="*/ 3543564 w 12191998"/>
              <a:gd name="connsiteY59" fmla="*/ 20637 h 851265"/>
              <a:gd name="connsiteX60" fmla="*/ 3589602 w 12191998"/>
              <a:gd name="connsiteY60" fmla="*/ 36512 h 851265"/>
              <a:gd name="connsiteX61" fmla="*/ 3630877 w 12191998"/>
              <a:gd name="connsiteY61" fmla="*/ 52387 h 851265"/>
              <a:gd name="connsiteX62" fmla="*/ 3667389 w 12191998"/>
              <a:gd name="connsiteY62" fmla="*/ 68262 h 851265"/>
              <a:gd name="connsiteX63" fmla="*/ 3705489 w 12191998"/>
              <a:gd name="connsiteY63" fmla="*/ 87312 h 851265"/>
              <a:gd name="connsiteX64" fmla="*/ 3743589 w 12191998"/>
              <a:gd name="connsiteY64" fmla="*/ 106362 h 851265"/>
              <a:gd name="connsiteX65" fmla="*/ 3780102 w 12191998"/>
              <a:gd name="connsiteY65" fmla="*/ 125412 h 851265"/>
              <a:gd name="connsiteX66" fmla="*/ 3821377 w 12191998"/>
              <a:gd name="connsiteY66" fmla="*/ 141287 h 851265"/>
              <a:gd name="connsiteX67" fmla="*/ 3867414 w 12191998"/>
              <a:gd name="connsiteY67" fmla="*/ 155575 h 851265"/>
              <a:gd name="connsiteX68" fmla="*/ 3919802 w 12191998"/>
              <a:gd name="connsiteY68" fmla="*/ 166687 h 851265"/>
              <a:gd name="connsiteX69" fmla="*/ 3980127 w 12191998"/>
              <a:gd name="connsiteY69" fmla="*/ 174625 h 851265"/>
              <a:gd name="connsiteX70" fmla="*/ 4048389 w 12191998"/>
              <a:gd name="connsiteY70" fmla="*/ 176212 h 851265"/>
              <a:gd name="connsiteX71" fmla="*/ 4116652 w 12191998"/>
              <a:gd name="connsiteY71" fmla="*/ 174625 h 851265"/>
              <a:gd name="connsiteX72" fmla="*/ 4176977 w 12191998"/>
              <a:gd name="connsiteY72" fmla="*/ 166687 h 851265"/>
              <a:gd name="connsiteX73" fmla="*/ 4229364 w 12191998"/>
              <a:gd name="connsiteY73" fmla="*/ 155575 h 851265"/>
              <a:gd name="connsiteX74" fmla="*/ 4275402 w 12191998"/>
              <a:gd name="connsiteY74" fmla="*/ 141287 h 851265"/>
              <a:gd name="connsiteX75" fmla="*/ 4316677 w 12191998"/>
              <a:gd name="connsiteY75" fmla="*/ 125412 h 851265"/>
              <a:gd name="connsiteX76" fmla="*/ 4353189 w 12191998"/>
              <a:gd name="connsiteY76" fmla="*/ 106362 h 851265"/>
              <a:gd name="connsiteX77" fmla="*/ 4429389 w 12191998"/>
              <a:gd name="connsiteY77" fmla="*/ 68262 h 851265"/>
              <a:gd name="connsiteX78" fmla="*/ 4465902 w 12191998"/>
              <a:gd name="connsiteY78" fmla="*/ 52387 h 851265"/>
              <a:gd name="connsiteX79" fmla="*/ 4507177 w 12191998"/>
              <a:gd name="connsiteY79" fmla="*/ 36512 h 851265"/>
              <a:gd name="connsiteX80" fmla="*/ 4553216 w 12191998"/>
              <a:gd name="connsiteY80" fmla="*/ 20637 h 851265"/>
              <a:gd name="connsiteX81" fmla="*/ 4605602 w 12191998"/>
              <a:gd name="connsiteY81" fmla="*/ 9525 h 851265"/>
              <a:gd name="connsiteX82" fmla="*/ 4665928 w 12191998"/>
              <a:gd name="connsiteY82" fmla="*/ 3175 h 851265"/>
              <a:gd name="connsiteX83" fmla="*/ 4734189 w 12191998"/>
              <a:gd name="connsiteY83" fmla="*/ 0 h 851265"/>
              <a:gd name="connsiteX84" fmla="*/ 4802453 w 12191998"/>
              <a:gd name="connsiteY84" fmla="*/ 3175 h 851265"/>
              <a:gd name="connsiteX85" fmla="*/ 4862777 w 12191998"/>
              <a:gd name="connsiteY85" fmla="*/ 9525 h 851265"/>
              <a:gd name="connsiteX86" fmla="*/ 4915165 w 12191998"/>
              <a:gd name="connsiteY86" fmla="*/ 20637 h 851265"/>
              <a:gd name="connsiteX87" fmla="*/ 4961202 w 12191998"/>
              <a:gd name="connsiteY87" fmla="*/ 36512 h 851265"/>
              <a:gd name="connsiteX88" fmla="*/ 5002478 w 12191998"/>
              <a:gd name="connsiteY88" fmla="*/ 52387 h 851265"/>
              <a:gd name="connsiteX89" fmla="*/ 5038989 w 12191998"/>
              <a:gd name="connsiteY89" fmla="*/ 68262 h 851265"/>
              <a:gd name="connsiteX90" fmla="*/ 5077091 w 12191998"/>
              <a:gd name="connsiteY90" fmla="*/ 87312 h 851265"/>
              <a:gd name="connsiteX91" fmla="*/ 5115189 w 12191998"/>
              <a:gd name="connsiteY91" fmla="*/ 106362 h 851265"/>
              <a:gd name="connsiteX92" fmla="*/ 5151702 w 12191998"/>
              <a:gd name="connsiteY92" fmla="*/ 125412 h 851265"/>
              <a:gd name="connsiteX93" fmla="*/ 5192978 w 12191998"/>
              <a:gd name="connsiteY93" fmla="*/ 141287 h 851265"/>
              <a:gd name="connsiteX94" fmla="*/ 5239014 w 12191998"/>
              <a:gd name="connsiteY94" fmla="*/ 155575 h 851265"/>
              <a:gd name="connsiteX95" fmla="*/ 5291401 w 12191998"/>
              <a:gd name="connsiteY95" fmla="*/ 166687 h 851265"/>
              <a:gd name="connsiteX96" fmla="*/ 5351727 w 12191998"/>
              <a:gd name="connsiteY96" fmla="*/ 174625 h 851265"/>
              <a:gd name="connsiteX97" fmla="*/ 5410199 w 12191998"/>
              <a:gd name="connsiteY97" fmla="*/ 175985 h 851265"/>
              <a:gd name="connsiteX98" fmla="*/ 5468671 w 12191998"/>
              <a:gd name="connsiteY98" fmla="*/ 174625 h 851265"/>
              <a:gd name="connsiteX99" fmla="*/ 5528996 w 12191998"/>
              <a:gd name="connsiteY99" fmla="*/ 166687 h 851265"/>
              <a:gd name="connsiteX100" fmla="*/ 5581383 w 12191998"/>
              <a:gd name="connsiteY100" fmla="*/ 155575 h 851265"/>
              <a:gd name="connsiteX101" fmla="*/ 5627421 w 12191998"/>
              <a:gd name="connsiteY101" fmla="*/ 141287 h 851265"/>
              <a:gd name="connsiteX102" fmla="*/ 5668696 w 12191998"/>
              <a:gd name="connsiteY102" fmla="*/ 125412 h 851265"/>
              <a:gd name="connsiteX103" fmla="*/ 5705210 w 12191998"/>
              <a:gd name="connsiteY103" fmla="*/ 106362 h 851265"/>
              <a:gd name="connsiteX104" fmla="*/ 5743308 w 12191998"/>
              <a:gd name="connsiteY104" fmla="*/ 87312 h 851265"/>
              <a:gd name="connsiteX105" fmla="*/ 5781408 w 12191998"/>
              <a:gd name="connsiteY105" fmla="*/ 68262 h 851265"/>
              <a:gd name="connsiteX106" fmla="*/ 5817921 w 12191998"/>
              <a:gd name="connsiteY106" fmla="*/ 52387 h 851265"/>
              <a:gd name="connsiteX107" fmla="*/ 5859196 w 12191998"/>
              <a:gd name="connsiteY107" fmla="*/ 36512 h 851265"/>
              <a:gd name="connsiteX108" fmla="*/ 5905234 w 12191998"/>
              <a:gd name="connsiteY108" fmla="*/ 20637 h 851265"/>
              <a:gd name="connsiteX109" fmla="*/ 5957621 w 12191998"/>
              <a:gd name="connsiteY109" fmla="*/ 9525 h 851265"/>
              <a:gd name="connsiteX110" fmla="*/ 6017948 w 12191998"/>
              <a:gd name="connsiteY110" fmla="*/ 3175 h 851265"/>
              <a:gd name="connsiteX111" fmla="*/ 6086210 w 12191998"/>
              <a:gd name="connsiteY111" fmla="*/ 0 h 851265"/>
              <a:gd name="connsiteX112" fmla="*/ 6095999 w 12191998"/>
              <a:gd name="connsiteY112" fmla="*/ 455 h 851265"/>
              <a:gd name="connsiteX113" fmla="*/ 6105789 w 12191998"/>
              <a:gd name="connsiteY113" fmla="*/ 0 h 851265"/>
              <a:gd name="connsiteX114" fmla="*/ 6174052 w 12191998"/>
              <a:gd name="connsiteY114" fmla="*/ 3175 h 851265"/>
              <a:gd name="connsiteX115" fmla="*/ 6234377 w 12191998"/>
              <a:gd name="connsiteY115" fmla="*/ 9525 h 851265"/>
              <a:gd name="connsiteX116" fmla="*/ 6286764 w 12191998"/>
              <a:gd name="connsiteY116" fmla="*/ 20637 h 851265"/>
              <a:gd name="connsiteX117" fmla="*/ 6332802 w 12191998"/>
              <a:gd name="connsiteY117" fmla="*/ 36512 h 851265"/>
              <a:gd name="connsiteX118" fmla="*/ 6374077 w 12191998"/>
              <a:gd name="connsiteY118" fmla="*/ 52387 h 851265"/>
              <a:gd name="connsiteX119" fmla="*/ 6410589 w 12191998"/>
              <a:gd name="connsiteY119" fmla="*/ 68262 h 851265"/>
              <a:gd name="connsiteX120" fmla="*/ 6448689 w 12191998"/>
              <a:gd name="connsiteY120" fmla="*/ 87312 h 851265"/>
              <a:gd name="connsiteX121" fmla="*/ 6486789 w 12191998"/>
              <a:gd name="connsiteY121" fmla="*/ 106362 h 851265"/>
              <a:gd name="connsiteX122" fmla="*/ 6523302 w 12191998"/>
              <a:gd name="connsiteY122" fmla="*/ 125412 h 851265"/>
              <a:gd name="connsiteX123" fmla="*/ 6564577 w 12191998"/>
              <a:gd name="connsiteY123" fmla="*/ 141287 h 851265"/>
              <a:gd name="connsiteX124" fmla="*/ 6610614 w 12191998"/>
              <a:gd name="connsiteY124" fmla="*/ 155575 h 851265"/>
              <a:gd name="connsiteX125" fmla="*/ 6663002 w 12191998"/>
              <a:gd name="connsiteY125" fmla="*/ 166687 h 851265"/>
              <a:gd name="connsiteX126" fmla="*/ 6723327 w 12191998"/>
              <a:gd name="connsiteY126" fmla="*/ 174625 h 851265"/>
              <a:gd name="connsiteX127" fmla="*/ 6781799 w 12191998"/>
              <a:gd name="connsiteY127" fmla="*/ 175985 h 851265"/>
              <a:gd name="connsiteX128" fmla="*/ 6840271 w 12191998"/>
              <a:gd name="connsiteY128" fmla="*/ 174625 h 851265"/>
              <a:gd name="connsiteX129" fmla="*/ 6900596 w 12191998"/>
              <a:gd name="connsiteY129" fmla="*/ 166687 h 851265"/>
              <a:gd name="connsiteX130" fmla="*/ 6952983 w 12191998"/>
              <a:gd name="connsiteY130" fmla="*/ 155575 h 851265"/>
              <a:gd name="connsiteX131" fmla="*/ 6999021 w 12191998"/>
              <a:gd name="connsiteY131" fmla="*/ 141287 h 851265"/>
              <a:gd name="connsiteX132" fmla="*/ 7040296 w 12191998"/>
              <a:gd name="connsiteY132" fmla="*/ 125412 h 851265"/>
              <a:gd name="connsiteX133" fmla="*/ 7076808 w 12191998"/>
              <a:gd name="connsiteY133" fmla="*/ 106362 h 851265"/>
              <a:gd name="connsiteX134" fmla="*/ 7114908 w 12191998"/>
              <a:gd name="connsiteY134" fmla="*/ 87312 h 851265"/>
              <a:gd name="connsiteX135" fmla="*/ 7153008 w 12191998"/>
              <a:gd name="connsiteY135" fmla="*/ 68262 h 851265"/>
              <a:gd name="connsiteX136" fmla="*/ 7189521 w 12191998"/>
              <a:gd name="connsiteY136" fmla="*/ 52387 h 851265"/>
              <a:gd name="connsiteX137" fmla="*/ 7230796 w 12191998"/>
              <a:gd name="connsiteY137" fmla="*/ 36512 h 851265"/>
              <a:gd name="connsiteX138" fmla="*/ 7276833 w 12191998"/>
              <a:gd name="connsiteY138" fmla="*/ 20637 h 851265"/>
              <a:gd name="connsiteX139" fmla="*/ 7329221 w 12191998"/>
              <a:gd name="connsiteY139" fmla="*/ 9525 h 851265"/>
              <a:gd name="connsiteX140" fmla="*/ 7389546 w 12191998"/>
              <a:gd name="connsiteY140" fmla="*/ 3175 h 851265"/>
              <a:gd name="connsiteX141" fmla="*/ 7457808 w 12191998"/>
              <a:gd name="connsiteY141" fmla="*/ 0 h 851265"/>
              <a:gd name="connsiteX142" fmla="*/ 7526071 w 12191998"/>
              <a:gd name="connsiteY142" fmla="*/ 3175 h 851265"/>
              <a:gd name="connsiteX143" fmla="*/ 7586396 w 12191998"/>
              <a:gd name="connsiteY143" fmla="*/ 9525 h 851265"/>
              <a:gd name="connsiteX144" fmla="*/ 7638783 w 12191998"/>
              <a:gd name="connsiteY144" fmla="*/ 20637 h 851265"/>
              <a:gd name="connsiteX145" fmla="*/ 7684821 w 12191998"/>
              <a:gd name="connsiteY145" fmla="*/ 36512 h 851265"/>
              <a:gd name="connsiteX146" fmla="*/ 7726096 w 12191998"/>
              <a:gd name="connsiteY146" fmla="*/ 52387 h 851265"/>
              <a:gd name="connsiteX147" fmla="*/ 7762608 w 12191998"/>
              <a:gd name="connsiteY147" fmla="*/ 68262 h 851265"/>
              <a:gd name="connsiteX148" fmla="*/ 7800708 w 12191998"/>
              <a:gd name="connsiteY148" fmla="*/ 87312 h 851265"/>
              <a:gd name="connsiteX149" fmla="*/ 7838808 w 12191998"/>
              <a:gd name="connsiteY149" fmla="*/ 106362 h 851265"/>
              <a:gd name="connsiteX150" fmla="*/ 7875321 w 12191998"/>
              <a:gd name="connsiteY150" fmla="*/ 125412 h 851265"/>
              <a:gd name="connsiteX151" fmla="*/ 7916596 w 12191998"/>
              <a:gd name="connsiteY151" fmla="*/ 141287 h 851265"/>
              <a:gd name="connsiteX152" fmla="*/ 7962633 w 12191998"/>
              <a:gd name="connsiteY152" fmla="*/ 155575 h 851265"/>
              <a:gd name="connsiteX153" fmla="*/ 8015021 w 12191998"/>
              <a:gd name="connsiteY153" fmla="*/ 166687 h 851265"/>
              <a:gd name="connsiteX154" fmla="*/ 8075346 w 12191998"/>
              <a:gd name="connsiteY154" fmla="*/ 174625 h 851265"/>
              <a:gd name="connsiteX155" fmla="*/ 8143608 w 12191998"/>
              <a:gd name="connsiteY155" fmla="*/ 176212 h 851265"/>
              <a:gd name="connsiteX156" fmla="*/ 8211871 w 12191998"/>
              <a:gd name="connsiteY156" fmla="*/ 174625 h 851265"/>
              <a:gd name="connsiteX157" fmla="*/ 8272196 w 12191998"/>
              <a:gd name="connsiteY157" fmla="*/ 166687 h 851265"/>
              <a:gd name="connsiteX158" fmla="*/ 8324583 w 12191998"/>
              <a:gd name="connsiteY158" fmla="*/ 155575 h 851265"/>
              <a:gd name="connsiteX159" fmla="*/ 8370621 w 12191998"/>
              <a:gd name="connsiteY159" fmla="*/ 141287 h 851265"/>
              <a:gd name="connsiteX160" fmla="*/ 8411896 w 12191998"/>
              <a:gd name="connsiteY160" fmla="*/ 125412 h 851265"/>
              <a:gd name="connsiteX161" fmla="*/ 8448408 w 12191998"/>
              <a:gd name="connsiteY161" fmla="*/ 106362 h 851265"/>
              <a:gd name="connsiteX162" fmla="*/ 8486508 w 12191998"/>
              <a:gd name="connsiteY162" fmla="*/ 87312 h 851265"/>
              <a:gd name="connsiteX163" fmla="*/ 8524608 w 12191998"/>
              <a:gd name="connsiteY163" fmla="*/ 68262 h 851265"/>
              <a:gd name="connsiteX164" fmla="*/ 8561120 w 12191998"/>
              <a:gd name="connsiteY164" fmla="*/ 52387 h 851265"/>
              <a:gd name="connsiteX165" fmla="*/ 8602396 w 12191998"/>
              <a:gd name="connsiteY165" fmla="*/ 36512 h 851265"/>
              <a:gd name="connsiteX166" fmla="*/ 8648432 w 12191998"/>
              <a:gd name="connsiteY166" fmla="*/ 20637 h 851265"/>
              <a:gd name="connsiteX167" fmla="*/ 8700820 w 12191998"/>
              <a:gd name="connsiteY167" fmla="*/ 9525 h 851265"/>
              <a:gd name="connsiteX168" fmla="*/ 8761146 w 12191998"/>
              <a:gd name="connsiteY168" fmla="*/ 3175 h 851265"/>
              <a:gd name="connsiteX169" fmla="*/ 8827820 w 12191998"/>
              <a:gd name="connsiteY169" fmla="*/ 0 h 851265"/>
              <a:gd name="connsiteX170" fmla="*/ 8897670 w 12191998"/>
              <a:gd name="connsiteY170" fmla="*/ 3175 h 851265"/>
              <a:gd name="connsiteX171" fmla="*/ 8957996 w 12191998"/>
              <a:gd name="connsiteY171" fmla="*/ 9525 h 851265"/>
              <a:gd name="connsiteX172" fmla="*/ 9010382 w 12191998"/>
              <a:gd name="connsiteY172" fmla="*/ 20637 h 851265"/>
              <a:gd name="connsiteX173" fmla="*/ 9056420 w 12191998"/>
              <a:gd name="connsiteY173" fmla="*/ 36512 h 851265"/>
              <a:gd name="connsiteX174" fmla="*/ 9097696 w 12191998"/>
              <a:gd name="connsiteY174" fmla="*/ 52387 h 851265"/>
              <a:gd name="connsiteX175" fmla="*/ 9134208 w 12191998"/>
              <a:gd name="connsiteY175" fmla="*/ 68262 h 851265"/>
              <a:gd name="connsiteX176" fmla="*/ 9172308 w 12191998"/>
              <a:gd name="connsiteY176" fmla="*/ 87312 h 851265"/>
              <a:gd name="connsiteX177" fmla="*/ 9210408 w 12191998"/>
              <a:gd name="connsiteY177" fmla="*/ 106362 h 851265"/>
              <a:gd name="connsiteX178" fmla="*/ 9246920 w 12191998"/>
              <a:gd name="connsiteY178" fmla="*/ 125412 h 851265"/>
              <a:gd name="connsiteX179" fmla="*/ 9288196 w 12191998"/>
              <a:gd name="connsiteY179" fmla="*/ 141287 h 851265"/>
              <a:gd name="connsiteX180" fmla="*/ 9334232 w 12191998"/>
              <a:gd name="connsiteY180" fmla="*/ 155575 h 851265"/>
              <a:gd name="connsiteX181" fmla="*/ 9386620 w 12191998"/>
              <a:gd name="connsiteY181" fmla="*/ 166687 h 851265"/>
              <a:gd name="connsiteX182" fmla="*/ 9446946 w 12191998"/>
              <a:gd name="connsiteY182" fmla="*/ 174625 h 851265"/>
              <a:gd name="connsiteX183" fmla="*/ 9515208 w 12191998"/>
              <a:gd name="connsiteY183" fmla="*/ 176212 h 851265"/>
              <a:gd name="connsiteX184" fmla="*/ 9583470 w 12191998"/>
              <a:gd name="connsiteY184" fmla="*/ 174625 h 851265"/>
              <a:gd name="connsiteX185" fmla="*/ 9643796 w 12191998"/>
              <a:gd name="connsiteY185" fmla="*/ 166687 h 851265"/>
              <a:gd name="connsiteX186" fmla="*/ 9696182 w 12191998"/>
              <a:gd name="connsiteY186" fmla="*/ 155575 h 851265"/>
              <a:gd name="connsiteX187" fmla="*/ 9742220 w 12191998"/>
              <a:gd name="connsiteY187" fmla="*/ 141287 h 851265"/>
              <a:gd name="connsiteX188" fmla="*/ 9783496 w 12191998"/>
              <a:gd name="connsiteY188" fmla="*/ 125412 h 851265"/>
              <a:gd name="connsiteX189" fmla="*/ 9820008 w 12191998"/>
              <a:gd name="connsiteY189" fmla="*/ 106362 h 851265"/>
              <a:gd name="connsiteX190" fmla="*/ 9896208 w 12191998"/>
              <a:gd name="connsiteY190" fmla="*/ 68262 h 851265"/>
              <a:gd name="connsiteX191" fmla="*/ 9932720 w 12191998"/>
              <a:gd name="connsiteY191" fmla="*/ 52387 h 851265"/>
              <a:gd name="connsiteX192" fmla="*/ 9973996 w 12191998"/>
              <a:gd name="connsiteY192" fmla="*/ 36512 h 851265"/>
              <a:gd name="connsiteX193" fmla="*/ 10020032 w 12191998"/>
              <a:gd name="connsiteY193" fmla="*/ 20637 h 851265"/>
              <a:gd name="connsiteX194" fmla="*/ 10072420 w 12191998"/>
              <a:gd name="connsiteY194" fmla="*/ 9525 h 851265"/>
              <a:gd name="connsiteX195" fmla="*/ 10132746 w 12191998"/>
              <a:gd name="connsiteY195" fmla="*/ 3175 h 851265"/>
              <a:gd name="connsiteX196" fmla="*/ 10201008 w 12191998"/>
              <a:gd name="connsiteY196" fmla="*/ 0 h 851265"/>
              <a:gd name="connsiteX197" fmla="*/ 10269270 w 12191998"/>
              <a:gd name="connsiteY197" fmla="*/ 3175 h 851265"/>
              <a:gd name="connsiteX198" fmla="*/ 10329596 w 12191998"/>
              <a:gd name="connsiteY198" fmla="*/ 9525 h 851265"/>
              <a:gd name="connsiteX199" fmla="*/ 10381982 w 12191998"/>
              <a:gd name="connsiteY199" fmla="*/ 20637 h 851265"/>
              <a:gd name="connsiteX200" fmla="*/ 10428020 w 12191998"/>
              <a:gd name="connsiteY200" fmla="*/ 36512 h 851265"/>
              <a:gd name="connsiteX201" fmla="*/ 10469296 w 12191998"/>
              <a:gd name="connsiteY201" fmla="*/ 52387 h 851265"/>
              <a:gd name="connsiteX202" fmla="*/ 10505808 w 12191998"/>
              <a:gd name="connsiteY202" fmla="*/ 68262 h 851265"/>
              <a:gd name="connsiteX203" fmla="*/ 10543908 w 12191998"/>
              <a:gd name="connsiteY203" fmla="*/ 87312 h 851265"/>
              <a:gd name="connsiteX204" fmla="*/ 10582008 w 12191998"/>
              <a:gd name="connsiteY204" fmla="*/ 106362 h 851265"/>
              <a:gd name="connsiteX205" fmla="*/ 10618520 w 12191998"/>
              <a:gd name="connsiteY205" fmla="*/ 125412 h 851265"/>
              <a:gd name="connsiteX206" fmla="*/ 10659796 w 12191998"/>
              <a:gd name="connsiteY206" fmla="*/ 141287 h 851265"/>
              <a:gd name="connsiteX207" fmla="*/ 10705832 w 12191998"/>
              <a:gd name="connsiteY207" fmla="*/ 155575 h 851265"/>
              <a:gd name="connsiteX208" fmla="*/ 10758220 w 12191998"/>
              <a:gd name="connsiteY208" fmla="*/ 166687 h 851265"/>
              <a:gd name="connsiteX209" fmla="*/ 10818546 w 12191998"/>
              <a:gd name="connsiteY209" fmla="*/ 174625 h 851265"/>
              <a:gd name="connsiteX210" fmla="*/ 10886808 w 12191998"/>
              <a:gd name="connsiteY210" fmla="*/ 176212 h 851265"/>
              <a:gd name="connsiteX211" fmla="*/ 10955070 w 12191998"/>
              <a:gd name="connsiteY211" fmla="*/ 174625 h 851265"/>
              <a:gd name="connsiteX212" fmla="*/ 11015396 w 12191998"/>
              <a:gd name="connsiteY212" fmla="*/ 166687 h 851265"/>
              <a:gd name="connsiteX213" fmla="*/ 11067782 w 12191998"/>
              <a:gd name="connsiteY213" fmla="*/ 155575 h 851265"/>
              <a:gd name="connsiteX214" fmla="*/ 11113820 w 12191998"/>
              <a:gd name="connsiteY214" fmla="*/ 141287 h 851265"/>
              <a:gd name="connsiteX215" fmla="*/ 11155096 w 12191998"/>
              <a:gd name="connsiteY215" fmla="*/ 125412 h 851265"/>
              <a:gd name="connsiteX216" fmla="*/ 11191608 w 12191998"/>
              <a:gd name="connsiteY216" fmla="*/ 106362 h 851265"/>
              <a:gd name="connsiteX217" fmla="*/ 11229708 w 12191998"/>
              <a:gd name="connsiteY217" fmla="*/ 87312 h 851265"/>
              <a:gd name="connsiteX218" fmla="*/ 11267808 w 12191998"/>
              <a:gd name="connsiteY218" fmla="*/ 68262 h 851265"/>
              <a:gd name="connsiteX219" fmla="*/ 11304320 w 12191998"/>
              <a:gd name="connsiteY219" fmla="*/ 52387 h 851265"/>
              <a:gd name="connsiteX220" fmla="*/ 11345596 w 12191998"/>
              <a:gd name="connsiteY220" fmla="*/ 36512 h 851265"/>
              <a:gd name="connsiteX221" fmla="*/ 11391632 w 12191998"/>
              <a:gd name="connsiteY221" fmla="*/ 20637 h 851265"/>
              <a:gd name="connsiteX222" fmla="*/ 11444020 w 12191998"/>
              <a:gd name="connsiteY222" fmla="*/ 9525 h 851265"/>
              <a:gd name="connsiteX223" fmla="*/ 11504346 w 12191998"/>
              <a:gd name="connsiteY223" fmla="*/ 3175 h 851265"/>
              <a:gd name="connsiteX224" fmla="*/ 11572608 w 12191998"/>
              <a:gd name="connsiteY224" fmla="*/ 0 h 851265"/>
              <a:gd name="connsiteX225" fmla="*/ 11640870 w 12191998"/>
              <a:gd name="connsiteY225" fmla="*/ 3175 h 851265"/>
              <a:gd name="connsiteX226" fmla="*/ 11701196 w 12191998"/>
              <a:gd name="connsiteY226" fmla="*/ 9525 h 851265"/>
              <a:gd name="connsiteX227" fmla="*/ 11753582 w 12191998"/>
              <a:gd name="connsiteY227" fmla="*/ 20637 h 851265"/>
              <a:gd name="connsiteX228" fmla="*/ 11799620 w 12191998"/>
              <a:gd name="connsiteY228" fmla="*/ 36512 h 851265"/>
              <a:gd name="connsiteX229" fmla="*/ 11840896 w 12191998"/>
              <a:gd name="connsiteY229" fmla="*/ 52387 h 851265"/>
              <a:gd name="connsiteX230" fmla="*/ 11877408 w 12191998"/>
              <a:gd name="connsiteY230" fmla="*/ 68262 h 851265"/>
              <a:gd name="connsiteX231" fmla="*/ 11915508 w 12191998"/>
              <a:gd name="connsiteY231" fmla="*/ 87312 h 851265"/>
              <a:gd name="connsiteX232" fmla="*/ 11953608 w 12191998"/>
              <a:gd name="connsiteY232" fmla="*/ 106362 h 851265"/>
              <a:gd name="connsiteX233" fmla="*/ 11990120 w 12191998"/>
              <a:gd name="connsiteY233" fmla="*/ 125412 h 851265"/>
              <a:gd name="connsiteX234" fmla="*/ 12031396 w 12191998"/>
              <a:gd name="connsiteY234" fmla="*/ 141287 h 851265"/>
              <a:gd name="connsiteX235" fmla="*/ 12077432 w 12191998"/>
              <a:gd name="connsiteY235" fmla="*/ 155575 h 851265"/>
              <a:gd name="connsiteX236" fmla="*/ 12129820 w 12191998"/>
              <a:gd name="connsiteY236" fmla="*/ 166688 h 851265"/>
              <a:gd name="connsiteX237" fmla="*/ 12190146 w 12191998"/>
              <a:gd name="connsiteY237" fmla="*/ 174625 h 851265"/>
              <a:gd name="connsiteX238" fmla="*/ 12191998 w 12191998"/>
              <a:gd name="connsiteY238" fmla="*/ 174668 h 851265"/>
              <a:gd name="connsiteX239" fmla="*/ 12191998 w 12191998"/>
              <a:gd name="connsiteY239" fmla="*/ 851265 h 851265"/>
              <a:gd name="connsiteX240" fmla="*/ 0 w 12191998"/>
              <a:gd name="connsiteY240" fmla="*/ 851265 h 851265"/>
              <a:gd name="connsiteX241" fmla="*/ 0 w 12191998"/>
              <a:gd name="connsiteY241" fmla="*/ 174668 h 851265"/>
              <a:gd name="connsiteX242" fmla="*/ 1852 w 12191998"/>
              <a:gd name="connsiteY242" fmla="*/ 174625 h 851265"/>
              <a:gd name="connsiteX243" fmla="*/ 62177 w 12191998"/>
              <a:gd name="connsiteY243" fmla="*/ 166687 h 851265"/>
              <a:gd name="connsiteX244" fmla="*/ 114564 w 12191998"/>
              <a:gd name="connsiteY244" fmla="*/ 155575 h 851265"/>
              <a:gd name="connsiteX245" fmla="*/ 160602 w 12191998"/>
              <a:gd name="connsiteY245" fmla="*/ 141287 h 851265"/>
              <a:gd name="connsiteX246" fmla="*/ 201877 w 12191998"/>
              <a:gd name="connsiteY246" fmla="*/ 125412 h 851265"/>
              <a:gd name="connsiteX247" fmla="*/ 238389 w 12191998"/>
              <a:gd name="connsiteY247" fmla="*/ 106362 h 851265"/>
              <a:gd name="connsiteX248" fmla="*/ 276489 w 12191998"/>
              <a:gd name="connsiteY248" fmla="*/ 87312 h 851265"/>
              <a:gd name="connsiteX249" fmla="*/ 314589 w 12191998"/>
              <a:gd name="connsiteY249" fmla="*/ 68262 h 851265"/>
              <a:gd name="connsiteX250" fmla="*/ 351102 w 12191998"/>
              <a:gd name="connsiteY250" fmla="*/ 52387 h 851265"/>
              <a:gd name="connsiteX251" fmla="*/ 392377 w 12191998"/>
              <a:gd name="connsiteY251" fmla="*/ 36512 h 851265"/>
              <a:gd name="connsiteX252" fmla="*/ 438414 w 12191998"/>
              <a:gd name="connsiteY252" fmla="*/ 20637 h 851265"/>
              <a:gd name="connsiteX253" fmla="*/ 490802 w 12191998"/>
              <a:gd name="connsiteY253" fmla="*/ 9525 h 851265"/>
              <a:gd name="connsiteX254" fmla="*/ 551127 w 12191998"/>
              <a:gd name="connsiteY254" fmla="*/ 3175 h 85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Lst>
            <a:rect l="l" t="t" r="r" b="b"/>
            <a:pathLst>
              <a:path w="12191998" h="851265">
                <a:moveTo>
                  <a:pt x="619389" y="0"/>
                </a:moveTo>
                <a:lnTo>
                  <a:pt x="687652" y="3175"/>
                </a:lnTo>
                <a:lnTo>
                  <a:pt x="747977" y="9525"/>
                </a:lnTo>
                <a:lnTo>
                  <a:pt x="800364" y="20637"/>
                </a:lnTo>
                <a:lnTo>
                  <a:pt x="846402" y="36512"/>
                </a:lnTo>
                <a:lnTo>
                  <a:pt x="887677" y="52387"/>
                </a:lnTo>
                <a:lnTo>
                  <a:pt x="924189" y="68262"/>
                </a:lnTo>
                <a:lnTo>
                  <a:pt x="962289" y="87312"/>
                </a:lnTo>
                <a:lnTo>
                  <a:pt x="1000389" y="106362"/>
                </a:lnTo>
                <a:lnTo>
                  <a:pt x="1036902" y="125412"/>
                </a:lnTo>
                <a:lnTo>
                  <a:pt x="1078177" y="141287"/>
                </a:lnTo>
                <a:lnTo>
                  <a:pt x="1124214" y="155575"/>
                </a:lnTo>
                <a:lnTo>
                  <a:pt x="1176602" y="166687"/>
                </a:lnTo>
                <a:lnTo>
                  <a:pt x="1236927" y="174625"/>
                </a:lnTo>
                <a:lnTo>
                  <a:pt x="1305189" y="176212"/>
                </a:lnTo>
                <a:lnTo>
                  <a:pt x="1373452" y="174625"/>
                </a:lnTo>
                <a:lnTo>
                  <a:pt x="1433777" y="166687"/>
                </a:lnTo>
                <a:lnTo>
                  <a:pt x="1486164" y="155575"/>
                </a:lnTo>
                <a:lnTo>
                  <a:pt x="1532202" y="141287"/>
                </a:lnTo>
                <a:lnTo>
                  <a:pt x="1573477" y="125412"/>
                </a:lnTo>
                <a:lnTo>
                  <a:pt x="1609989" y="106362"/>
                </a:lnTo>
                <a:lnTo>
                  <a:pt x="1648089" y="87312"/>
                </a:lnTo>
                <a:lnTo>
                  <a:pt x="1686189" y="68262"/>
                </a:lnTo>
                <a:lnTo>
                  <a:pt x="1722702" y="52387"/>
                </a:lnTo>
                <a:lnTo>
                  <a:pt x="1763977" y="36512"/>
                </a:lnTo>
                <a:lnTo>
                  <a:pt x="1810014" y="20637"/>
                </a:lnTo>
                <a:lnTo>
                  <a:pt x="1862402" y="9525"/>
                </a:lnTo>
                <a:lnTo>
                  <a:pt x="1922727" y="3175"/>
                </a:lnTo>
                <a:lnTo>
                  <a:pt x="1990989" y="0"/>
                </a:lnTo>
                <a:lnTo>
                  <a:pt x="2059252" y="3175"/>
                </a:lnTo>
                <a:lnTo>
                  <a:pt x="2119577" y="9525"/>
                </a:lnTo>
                <a:lnTo>
                  <a:pt x="2171964" y="20637"/>
                </a:lnTo>
                <a:lnTo>
                  <a:pt x="2218002" y="36512"/>
                </a:lnTo>
                <a:lnTo>
                  <a:pt x="2259277" y="52387"/>
                </a:lnTo>
                <a:lnTo>
                  <a:pt x="2295789" y="68262"/>
                </a:lnTo>
                <a:lnTo>
                  <a:pt x="2333889" y="87312"/>
                </a:lnTo>
                <a:lnTo>
                  <a:pt x="2371989" y="106362"/>
                </a:lnTo>
                <a:lnTo>
                  <a:pt x="2408502" y="125412"/>
                </a:lnTo>
                <a:lnTo>
                  <a:pt x="2449777" y="141287"/>
                </a:lnTo>
                <a:lnTo>
                  <a:pt x="2495814" y="155575"/>
                </a:lnTo>
                <a:lnTo>
                  <a:pt x="2548202" y="166687"/>
                </a:lnTo>
                <a:lnTo>
                  <a:pt x="2608527" y="174625"/>
                </a:lnTo>
                <a:lnTo>
                  <a:pt x="2676789" y="176212"/>
                </a:lnTo>
                <a:lnTo>
                  <a:pt x="2745052" y="174625"/>
                </a:lnTo>
                <a:lnTo>
                  <a:pt x="2805377" y="166687"/>
                </a:lnTo>
                <a:lnTo>
                  <a:pt x="2857764" y="155575"/>
                </a:lnTo>
                <a:lnTo>
                  <a:pt x="2903802" y="141287"/>
                </a:lnTo>
                <a:lnTo>
                  <a:pt x="2945077" y="125412"/>
                </a:lnTo>
                <a:lnTo>
                  <a:pt x="2981589" y="106362"/>
                </a:lnTo>
                <a:lnTo>
                  <a:pt x="3019689" y="87312"/>
                </a:lnTo>
                <a:lnTo>
                  <a:pt x="3057789" y="68262"/>
                </a:lnTo>
                <a:lnTo>
                  <a:pt x="3094302" y="52387"/>
                </a:lnTo>
                <a:lnTo>
                  <a:pt x="3135577" y="36512"/>
                </a:lnTo>
                <a:lnTo>
                  <a:pt x="3181614" y="20637"/>
                </a:lnTo>
                <a:lnTo>
                  <a:pt x="3234002" y="9525"/>
                </a:lnTo>
                <a:lnTo>
                  <a:pt x="3294327" y="3175"/>
                </a:lnTo>
                <a:lnTo>
                  <a:pt x="3361002" y="0"/>
                </a:lnTo>
                <a:lnTo>
                  <a:pt x="3430852" y="3175"/>
                </a:lnTo>
                <a:lnTo>
                  <a:pt x="3491177" y="9525"/>
                </a:lnTo>
                <a:lnTo>
                  <a:pt x="3543564" y="20637"/>
                </a:lnTo>
                <a:lnTo>
                  <a:pt x="3589602" y="36512"/>
                </a:lnTo>
                <a:lnTo>
                  <a:pt x="3630877" y="52387"/>
                </a:lnTo>
                <a:lnTo>
                  <a:pt x="3667389" y="68262"/>
                </a:lnTo>
                <a:lnTo>
                  <a:pt x="3705489" y="87312"/>
                </a:lnTo>
                <a:lnTo>
                  <a:pt x="3743589" y="106362"/>
                </a:lnTo>
                <a:lnTo>
                  <a:pt x="3780102" y="125412"/>
                </a:lnTo>
                <a:lnTo>
                  <a:pt x="3821377" y="141287"/>
                </a:lnTo>
                <a:lnTo>
                  <a:pt x="3867414" y="155575"/>
                </a:lnTo>
                <a:lnTo>
                  <a:pt x="3919802" y="166687"/>
                </a:lnTo>
                <a:lnTo>
                  <a:pt x="3980127" y="174625"/>
                </a:lnTo>
                <a:lnTo>
                  <a:pt x="4048389" y="176212"/>
                </a:lnTo>
                <a:lnTo>
                  <a:pt x="4116652" y="174625"/>
                </a:lnTo>
                <a:lnTo>
                  <a:pt x="4176977" y="166687"/>
                </a:lnTo>
                <a:lnTo>
                  <a:pt x="4229364" y="155575"/>
                </a:lnTo>
                <a:lnTo>
                  <a:pt x="4275402" y="141287"/>
                </a:lnTo>
                <a:lnTo>
                  <a:pt x="4316677" y="125412"/>
                </a:lnTo>
                <a:lnTo>
                  <a:pt x="4353189" y="106362"/>
                </a:lnTo>
                <a:lnTo>
                  <a:pt x="4429389" y="68262"/>
                </a:lnTo>
                <a:lnTo>
                  <a:pt x="4465902" y="52387"/>
                </a:lnTo>
                <a:lnTo>
                  <a:pt x="4507177" y="36512"/>
                </a:lnTo>
                <a:lnTo>
                  <a:pt x="4553216" y="20637"/>
                </a:lnTo>
                <a:lnTo>
                  <a:pt x="4605602" y="9525"/>
                </a:lnTo>
                <a:lnTo>
                  <a:pt x="4665928" y="3175"/>
                </a:lnTo>
                <a:lnTo>
                  <a:pt x="4734189" y="0"/>
                </a:lnTo>
                <a:lnTo>
                  <a:pt x="4802453" y="3175"/>
                </a:lnTo>
                <a:lnTo>
                  <a:pt x="4862777" y="9525"/>
                </a:lnTo>
                <a:lnTo>
                  <a:pt x="4915165" y="20637"/>
                </a:lnTo>
                <a:lnTo>
                  <a:pt x="4961202" y="36512"/>
                </a:lnTo>
                <a:lnTo>
                  <a:pt x="5002478" y="52387"/>
                </a:lnTo>
                <a:lnTo>
                  <a:pt x="5038989" y="68262"/>
                </a:lnTo>
                <a:lnTo>
                  <a:pt x="5077091" y="87312"/>
                </a:lnTo>
                <a:lnTo>
                  <a:pt x="5115189" y="106362"/>
                </a:lnTo>
                <a:lnTo>
                  <a:pt x="5151702" y="125412"/>
                </a:lnTo>
                <a:lnTo>
                  <a:pt x="5192978" y="141287"/>
                </a:lnTo>
                <a:lnTo>
                  <a:pt x="5239014" y="155575"/>
                </a:lnTo>
                <a:lnTo>
                  <a:pt x="5291401" y="166687"/>
                </a:lnTo>
                <a:lnTo>
                  <a:pt x="5351727" y="174625"/>
                </a:lnTo>
                <a:lnTo>
                  <a:pt x="5410199" y="175985"/>
                </a:lnTo>
                <a:lnTo>
                  <a:pt x="5468671" y="174625"/>
                </a:lnTo>
                <a:lnTo>
                  <a:pt x="5528996" y="166687"/>
                </a:lnTo>
                <a:lnTo>
                  <a:pt x="5581383" y="155575"/>
                </a:lnTo>
                <a:lnTo>
                  <a:pt x="5627421" y="141287"/>
                </a:lnTo>
                <a:lnTo>
                  <a:pt x="5668696" y="125412"/>
                </a:lnTo>
                <a:lnTo>
                  <a:pt x="5705210" y="106362"/>
                </a:lnTo>
                <a:lnTo>
                  <a:pt x="5743308" y="87312"/>
                </a:lnTo>
                <a:lnTo>
                  <a:pt x="5781408" y="68262"/>
                </a:lnTo>
                <a:lnTo>
                  <a:pt x="5817921" y="52387"/>
                </a:lnTo>
                <a:lnTo>
                  <a:pt x="5859196" y="36512"/>
                </a:lnTo>
                <a:lnTo>
                  <a:pt x="5905234" y="20637"/>
                </a:lnTo>
                <a:lnTo>
                  <a:pt x="5957621" y="9525"/>
                </a:lnTo>
                <a:lnTo>
                  <a:pt x="6017948" y="3175"/>
                </a:lnTo>
                <a:lnTo>
                  <a:pt x="6086210" y="0"/>
                </a:lnTo>
                <a:lnTo>
                  <a:pt x="6095999" y="455"/>
                </a:lnTo>
                <a:lnTo>
                  <a:pt x="6105789" y="0"/>
                </a:lnTo>
                <a:lnTo>
                  <a:pt x="6174052" y="3175"/>
                </a:lnTo>
                <a:lnTo>
                  <a:pt x="6234377" y="9525"/>
                </a:lnTo>
                <a:lnTo>
                  <a:pt x="6286764" y="20637"/>
                </a:lnTo>
                <a:lnTo>
                  <a:pt x="6332802" y="36512"/>
                </a:lnTo>
                <a:lnTo>
                  <a:pt x="6374077" y="52387"/>
                </a:lnTo>
                <a:lnTo>
                  <a:pt x="6410589" y="68262"/>
                </a:lnTo>
                <a:lnTo>
                  <a:pt x="6448689" y="87312"/>
                </a:lnTo>
                <a:lnTo>
                  <a:pt x="6486789" y="106362"/>
                </a:lnTo>
                <a:lnTo>
                  <a:pt x="6523302" y="125412"/>
                </a:lnTo>
                <a:lnTo>
                  <a:pt x="6564577" y="141287"/>
                </a:lnTo>
                <a:lnTo>
                  <a:pt x="6610614" y="155575"/>
                </a:lnTo>
                <a:lnTo>
                  <a:pt x="6663002" y="166687"/>
                </a:lnTo>
                <a:lnTo>
                  <a:pt x="6723327" y="174625"/>
                </a:lnTo>
                <a:lnTo>
                  <a:pt x="6781799" y="175985"/>
                </a:lnTo>
                <a:lnTo>
                  <a:pt x="6840271" y="174625"/>
                </a:lnTo>
                <a:lnTo>
                  <a:pt x="6900596" y="166687"/>
                </a:lnTo>
                <a:lnTo>
                  <a:pt x="6952983" y="155575"/>
                </a:lnTo>
                <a:lnTo>
                  <a:pt x="6999021" y="141287"/>
                </a:lnTo>
                <a:lnTo>
                  <a:pt x="7040296" y="125412"/>
                </a:lnTo>
                <a:lnTo>
                  <a:pt x="7076808" y="106362"/>
                </a:lnTo>
                <a:lnTo>
                  <a:pt x="7114908" y="87312"/>
                </a:lnTo>
                <a:lnTo>
                  <a:pt x="7153008" y="68262"/>
                </a:lnTo>
                <a:lnTo>
                  <a:pt x="7189521" y="52387"/>
                </a:lnTo>
                <a:lnTo>
                  <a:pt x="7230796" y="36512"/>
                </a:lnTo>
                <a:lnTo>
                  <a:pt x="7276833" y="20637"/>
                </a:lnTo>
                <a:lnTo>
                  <a:pt x="7329221" y="9525"/>
                </a:lnTo>
                <a:lnTo>
                  <a:pt x="7389546" y="3175"/>
                </a:lnTo>
                <a:lnTo>
                  <a:pt x="7457808" y="0"/>
                </a:lnTo>
                <a:lnTo>
                  <a:pt x="7526071" y="3175"/>
                </a:lnTo>
                <a:lnTo>
                  <a:pt x="7586396" y="9525"/>
                </a:lnTo>
                <a:lnTo>
                  <a:pt x="7638783" y="20637"/>
                </a:lnTo>
                <a:lnTo>
                  <a:pt x="7684821" y="36512"/>
                </a:lnTo>
                <a:lnTo>
                  <a:pt x="7726096" y="52387"/>
                </a:lnTo>
                <a:lnTo>
                  <a:pt x="7762608" y="68262"/>
                </a:lnTo>
                <a:lnTo>
                  <a:pt x="7800708" y="87312"/>
                </a:lnTo>
                <a:lnTo>
                  <a:pt x="7838808" y="106362"/>
                </a:lnTo>
                <a:lnTo>
                  <a:pt x="7875321" y="125412"/>
                </a:lnTo>
                <a:lnTo>
                  <a:pt x="7916596" y="141287"/>
                </a:lnTo>
                <a:lnTo>
                  <a:pt x="7962633" y="155575"/>
                </a:lnTo>
                <a:lnTo>
                  <a:pt x="8015021" y="166687"/>
                </a:lnTo>
                <a:lnTo>
                  <a:pt x="8075346" y="174625"/>
                </a:lnTo>
                <a:lnTo>
                  <a:pt x="8143608" y="176212"/>
                </a:lnTo>
                <a:lnTo>
                  <a:pt x="8211871" y="174625"/>
                </a:lnTo>
                <a:lnTo>
                  <a:pt x="8272196" y="166687"/>
                </a:lnTo>
                <a:lnTo>
                  <a:pt x="8324583" y="155575"/>
                </a:lnTo>
                <a:lnTo>
                  <a:pt x="8370621" y="141287"/>
                </a:lnTo>
                <a:lnTo>
                  <a:pt x="8411896" y="125412"/>
                </a:lnTo>
                <a:lnTo>
                  <a:pt x="8448408" y="106362"/>
                </a:lnTo>
                <a:lnTo>
                  <a:pt x="8486508" y="87312"/>
                </a:lnTo>
                <a:lnTo>
                  <a:pt x="8524608" y="68262"/>
                </a:lnTo>
                <a:lnTo>
                  <a:pt x="8561120" y="52387"/>
                </a:lnTo>
                <a:lnTo>
                  <a:pt x="8602396" y="36512"/>
                </a:lnTo>
                <a:lnTo>
                  <a:pt x="8648432" y="20637"/>
                </a:lnTo>
                <a:lnTo>
                  <a:pt x="8700820" y="9525"/>
                </a:lnTo>
                <a:lnTo>
                  <a:pt x="8761146" y="3175"/>
                </a:lnTo>
                <a:lnTo>
                  <a:pt x="8827820" y="0"/>
                </a:lnTo>
                <a:lnTo>
                  <a:pt x="8897670" y="3175"/>
                </a:lnTo>
                <a:lnTo>
                  <a:pt x="8957996" y="9525"/>
                </a:lnTo>
                <a:lnTo>
                  <a:pt x="9010382" y="20637"/>
                </a:lnTo>
                <a:lnTo>
                  <a:pt x="9056420" y="36512"/>
                </a:lnTo>
                <a:lnTo>
                  <a:pt x="9097696" y="52387"/>
                </a:lnTo>
                <a:lnTo>
                  <a:pt x="9134208" y="68262"/>
                </a:lnTo>
                <a:lnTo>
                  <a:pt x="9172308" y="87312"/>
                </a:lnTo>
                <a:lnTo>
                  <a:pt x="9210408" y="106362"/>
                </a:lnTo>
                <a:lnTo>
                  <a:pt x="9246920" y="125412"/>
                </a:lnTo>
                <a:lnTo>
                  <a:pt x="9288196" y="141287"/>
                </a:lnTo>
                <a:lnTo>
                  <a:pt x="9334232" y="155575"/>
                </a:lnTo>
                <a:lnTo>
                  <a:pt x="9386620" y="166687"/>
                </a:lnTo>
                <a:lnTo>
                  <a:pt x="9446946" y="174625"/>
                </a:lnTo>
                <a:lnTo>
                  <a:pt x="9515208" y="176212"/>
                </a:lnTo>
                <a:lnTo>
                  <a:pt x="9583470" y="174625"/>
                </a:lnTo>
                <a:lnTo>
                  <a:pt x="9643796" y="166687"/>
                </a:lnTo>
                <a:lnTo>
                  <a:pt x="9696182" y="155575"/>
                </a:lnTo>
                <a:lnTo>
                  <a:pt x="9742220" y="141287"/>
                </a:lnTo>
                <a:lnTo>
                  <a:pt x="9783496" y="125412"/>
                </a:lnTo>
                <a:lnTo>
                  <a:pt x="9820008" y="106362"/>
                </a:lnTo>
                <a:lnTo>
                  <a:pt x="9896208" y="68262"/>
                </a:lnTo>
                <a:lnTo>
                  <a:pt x="9932720" y="52387"/>
                </a:lnTo>
                <a:lnTo>
                  <a:pt x="9973996" y="36512"/>
                </a:lnTo>
                <a:lnTo>
                  <a:pt x="10020032" y="20637"/>
                </a:lnTo>
                <a:lnTo>
                  <a:pt x="10072420" y="9525"/>
                </a:lnTo>
                <a:lnTo>
                  <a:pt x="10132746" y="3175"/>
                </a:lnTo>
                <a:lnTo>
                  <a:pt x="10201008" y="0"/>
                </a:lnTo>
                <a:lnTo>
                  <a:pt x="10269270" y="3175"/>
                </a:lnTo>
                <a:lnTo>
                  <a:pt x="10329596" y="9525"/>
                </a:lnTo>
                <a:lnTo>
                  <a:pt x="10381982" y="20637"/>
                </a:lnTo>
                <a:lnTo>
                  <a:pt x="10428020" y="36512"/>
                </a:lnTo>
                <a:lnTo>
                  <a:pt x="10469296" y="52387"/>
                </a:lnTo>
                <a:lnTo>
                  <a:pt x="10505808" y="68262"/>
                </a:lnTo>
                <a:lnTo>
                  <a:pt x="10543908" y="87312"/>
                </a:lnTo>
                <a:lnTo>
                  <a:pt x="10582008" y="106362"/>
                </a:lnTo>
                <a:lnTo>
                  <a:pt x="10618520" y="125412"/>
                </a:lnTo>
                <a:lnTo>
                  <a:pt x="10659796" y="141287"/>
                </a:lnTo>
                <a:lnTo>
                  <a:pt x="10705832" y="155575"/>
                </a:lnTo>
                <a:lnTo>
                  <a:pt x="10758220" y="166687"/>
                </a:lnTo>
                <a:lnTo>
                  <a:pt x="10818546" y="174625"/>
                </a:lnTo>
                <a:lnTo>
                  <a:pt x="10886808" y="176212"/>
                </a:lnTo>
                <a:lnTo>
                  <a:pt x="10955070" y="174625"/>
                </a:lnTo>
                <a:lnTo>
                  <a:pt x="11015396" y="166687"/>
                </a:lnTo>
                <a:lnTo>
                  <a:pt x="11067782" y="155575"/>
                </a:lnTo>
                <a:lnTo>
                  <a:pt x="11113820" y="141287"/>
                </a:lnTo>
                <a:lnTo>
                  <a:pt x="11155096" y="125412"/>
                </a:lnTo>
                <a:lnTo>
                  <a:pt x="11191608" y="106362"/>
                </a:lnTo>
                <a:lnTo>
                  <a:pt x="11229708" y="87312"/>
                </a:lnTo>
                <a:lnTo>
                  <a:pt x="11267808" y="68262"/>
                </a:lnTo>
                <a:lnTo>
                  <a:pt x="11304320" y="52387"/>
                </a:lnTo>
                <a:lnTo>
                  <a:pt x="11345596" y="36512"/>
                </a:lnTo>
                <a:lnTo>
                  <a:pt x="11391632" y="20637"/>
                </a:lnTo>
                <a:lnTo>
                  <a:pt x="11444020" y="9525"/>
                </a:lnTo>
                <a:lnTo>
                  <a:pt x="11504346" y="3175"/>
                </a:lnTo>
                <a:lnTo>
                  <a:pt x="11572608" y="0"/>
                </a:lnTo>
                <a:lnTo>
                  <a:pt x="11640870" y="3175"/>
                </a:lnTo>
                <a:lnTo>
                  <a:pt x="11701196" y="9525"/>
                </a:lnTo>
                <a:lnTo>
                  <a:pt x="11753582" y="20637"/>
                </a:lnTo>
                <a:lnTo>
                  <a:pt x="11799620" y="36512"/>
                </a:lnTo>
                <a:lnTo>
                  <a:pt x="11840896" y="52387"/>
                </a:lnTo>
                <a:lnTo>
                  <a:pt x="11877408" y="68262"/>
                </a:lnTo>
                <a:lnTo>
                  <a:pt x="11915508" y="87312"/>
                </a:lnTo>
                <a:lnTo>
                  <a:pt x="11953608" y="106362"/>
                </a:lnTo>
                <a:lnTo>
                  <a:pt x="11990120" y="125412"/>
                </a:lnTo>
                <a:lnTo>
                  <a:pt x="12031396" y="141287"/>
                </a:lnTo>
                <a:lnTo>
                  <a:pt x="12077432" y="155575"/>
                </a:lnTo>
                <a:lnTo>
                  <a:pt x="12129820" y="166688"/>
                </a:lnTo>
                <a:lnTo>
                  <a:pt x="12190146" y="174625"/>
                </a:lnTo>
                <a:lnTo>
                  <a:pt x="12191998" y="174668"/>
                </a:lnTo>
                <a:lnTo>
                  <a:pt x="12191998" y="851265"/>
                </a:lnTo>
                <a:lnTo>
                  <a:pt x="0" y="851265"/>
                </a:lnTo>
                <a:lnTo>
                  <a:pt x="0" y="174668"/>
                </a:lnTo>
                <a:lnTo>
                  <a:pt x="1852" y="174625"/>
                </a:lnTo>
                <a:lnTo>
                  <a:pt x="62177" y="166687"/>
                </a:lnTo>
                <a:lnTo>
                  <a:pt x="114564" y="155575"/>
                </a:lnTo>
                <a:lnTo>
                  <a:pt x="160602" y="141287"/>
                </a:lnTo>
                <a:lnTo>
                  <a:pt x="201877" y="125412"/>
                </a:lnTo>
                <a:lnTo>
                  <a:pt x="238389" y="106362"/>
                </a:lnTo>
                <a:lnTo>
                  <a:pt x="276489" y="87312"/>
                </a:lnTo>
                <a:lnTo>
                  <a:pt x="314589" y="68262"/>
                </a:lnTo>
                <a:lnTo>
                  <a:pt x="351102" y="52387"/>
                </a:lnTo>
                <a:lnTo>
                  <a:pt x="392377" y="36512"/>
                </a:lnTo>
                <a:lnTo>
                  <a:pt x="438414" y="20637"/>
                </a:lnTo>
                <a:lnTo>
                  <a:pt x="490802" y="9525"/>
                </a:lnTo>
                <a:lnTo>
                  <a:pt x="551127" y="317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301312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FCD2CB9-8CCE-6D12-2F7F-EBCE5BF50712}"/>
              </a:ext>
            </a:extLst>
          </p:cNvPr>
          <p:cNvSpPr>
            <a:spLocks noGrp="1"/>
          </p:cNvSpPr>
          <p:nvPr>
            <p:ph type="title"/>
          </p:nvPr>
        </p:nvSpPr>
        <p:spPr/>
        <p:txBody>
          <a:bodyPr>
            <a:normAutofit/>
          </a:bodyPr>
          <a:lstStyle/>
          <a:p>
            <a:pPr algn="ctr"/>
            <a:r>
              <a:rPr lang="nl-NL" dirty="0"/>
              <a:t> </a:t>
            </a:r>
            <a:r>
              <a:rPr lang="nl-NL" sz="3600" dirty="0"/>
              <a:t>Persoonlijk</a:t>
            </a:r>
          </a:p>
        </p:txBody>
      </p:sp>
      <p:graphicFrame>
        <p:nvGraphicFramePr>
          <p:cNvPr id="7" name="Tijdelijke aanduiding voor inhoud 2">
            <a:extLst>
              <a:ext uri="{FF2B5EF4-FFF2-40B4-BE49-F238E27FC236}">
                <a16:creationId xmlns:a16="http://schemas.microsoft.com/office/drawing/2014/main" id="{E9B1A63E-8833-ED6A-1F36-CC5A6460E27D}"/>
              </a:ext>
            </a:extLst>
          </p:cNvPr>
          <p:cNvGraphicFramePr>
            <a:graphicFrameLocks noGrp="1"/>
          </p:cNvGraphicFramePr>
          <p:nvPr>
            <p:ph idx="1"/>
          </p:nvPr>
        </p:nvGraphicFramePr>
        <p:xfrm>
          <a:off x="838200" y="1716657"/>
          <a:ext cx="10515600" cy="47762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05205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5" name="Picture 4" descr="Brandweerauto geparkeerd in een kazerne">
            <a:extLst>
              <a:ext uri="{FF2B5EF4-FFF2-40B4-BE49-F238E27FC236}">
                <a16:creationId xmlns:a16="http://schemas.microsoft.com/office/drawing/2014/main" id="{CFB102CE-25D6-1463-419A-626C9E6B86D5}"/>
              </a:ext>
            </a:extLst>
          </p:cNvPr>
          <p:cNvPicPr>
            <a:picLocks noChangeAspect="1"/>
          </p:cNvPicPr>
          <p:nvPr/>
        </p:nvPicPr>
        <p:blipFill rotWithShape="1">
          <a:blip r:embed="rId2"/>
          <a:srcRect l="29302" r="23459" b="-1"/>
          <a:stretch/>
        </p:blipFill>
        <p:spPr>
          <a:xfrm>
            <a:off x="7338646" y="10"/>
            <a:ext cx="4853354" cy="6857990"/>
          </a:xfrm>
          <a:prstGeom prst="rect">
            <a:avLst/>
          </a:prstGeom>
        </p:spPr>
      </p:pic>
      <p:sp>
        <p:nvSpPr>
          <p:cNvPr id="9" name="Freeform 10">
            <a:extLst>
              <a:ext uri="{FF2B5EF4-FFF2-40B4-BE49-F238E27FC236}">
                <a16:creationId xmlns:a16="http://schemas.microsoft.com/office/drawing/2014/main" id="{E1CE536E-134A-4A35-900B-30F927D5B5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7569200" cy="6858000"/>
          </a:xfrm>
          <a:custGeom>
            <a:avLst/>
            <a:gdLst>
              <a:gd name="connsiteX0" fmla="*/ 0 w 7569200"/>
              <a:gd name="connsiteY0" fmla="*/ 0 h 6858000"/>
              <a:gd name="connsiteX1" fmla="*/ 7389812 w 7569200"/>
              <a:gd name="connsiteY1" fmla="*/ 0 h 6858000"/>
              <a:gd name="connsiteX2" fmla="*/ 7394575 w 7569200"/>
              <a:gd name="connsiteY2" fmla="*/ 66675 h 6858000"/>
              <a:gd name="connsiteX3" fmla="*/ 7402512 w 7569200"/>
              <a:gd name="connsiteY3" fmla="*/ 122237 h 6858000"/>
              <a:gd name="connsiteX4" fmla="*/ 7412037 w 7569200"/>
              <a:gd name="connsiteY4" fmla="*/ 174625 h 6858000"/>
              <a:gd name="connsiteX5" fmla="*/ 7427912 w 7569200"/>
              <a:gd name="connsiteY5" fmla="*/ 217487 h 6858000"/>
              <a:gd name="connsiteX6" fmla="*/ 7443787 w 7569200"/>
              <a:gd name="connsiteY6" fmla="*/ 260350 h 6858000"/>
              <a:gd name="connsiteX7" fmla="*/ 7462837 w 7569200"/>
              <a:gd name="connsiteY7" fmla="*/ 296862 h 6858000"/>
              <a:gd name="connsiteX8" fmla="*/ 7481887 w 7569200"/>
              <a:gd name="connsiteY8" fmla="*/ 334962 h 6858000"/>
              <a:gd name="connsiteX9" fmla="*/ 7499350 w 7569200"/>
              <a:gd name="connsiteY9" fmla="*/ 369887 h 6858000"/>
              <a:gd name="connsiteX10" fmla="*/ 7516812 w 7569200"/>
              <a:gd name="connsiteY10" fmla="*/ 409575 h 6858000"/>
              <a:gd name="connsiteX11" fmla="*/ 7532687 w 7569200"/>
              <a:gd name="connsiteY11" fmla="*/ 450850 h 6858000"/>
              <a:gd name="connsiteX12" fmla="*/ 7546975 w 7569200"/>
              <a:gd name="connsiteY12" fmla="*/ 496887 h 6858000"/>
              <a:gd name="connsiteX13" fmla="*/ 7558087 w 7569200"/>
              <a:gd name="connsiteY13" fmla="*/ 546100 h 6858000"/>
              <a:gd name="connsiteX14" fmla="*/ 7566025 w 7569200"/>
              <a:gd name="connsiteY14" fmla="*/ 606425 h 6858000"/>
              <a:gd name="connsiteX15" fmla="*/ 7569200 w 7569200"/>
              <a:gd name="connsiteY15" fmla="*/ 673100 h 6858000"/>
              <a:gd name="connsiteX16" fmla="*/ 7566025 w 7569200"/>
              <a:gd name="connsiteY16" fmla="*/ 744537 h 6858000"/>
              <a:gd name="connsiteX17" fmla="*/ 7558087 w 7569200"/>
              <a:gd name="connsiteY17" fmla="*/ 801687 h 6858000"/>
              <a:gd name="connsiteX18" fmla="*/ 7546975 w 7569200"/>
              <a:gd name="connsiteY18" fmla="*/ 854075 h 6858000"/>
              <a:gd name="connsiteX19" fmla="*/ 7532687 w 7569200"/>
              <a:gd name="connsiteY19" fmla="*/ 901700 h 6858000"/>
              <a:gd name="connsiteX20" fmla="*/ 7516812 w 7569200"/>
              <a:gd name="connsiteY20" fmla="*/ 942975 h 6858000"/>
              <a:gd name="connsiteX21" fmla="*/ 7497762 w 7569200"/>
              <a:gd name="connsiteY21" fmla="*/ 981075 h 6858000"/>
              <a:gd name="connsiteX22" fmla="*/ 7478712 w 7569200"/>
              <a:gd name="connsiteY22" fmla="*/ 1017587 h 6858000"/>
              <a:gd name="connsiteX23" fmla="*/ 7459662 w 7569200"/>
              <a:gd name="connsiteY23" fmla="*/ 1055687 h 6858000"/>
              <a:gd name="connsiteX24" fmla="*/ 7442200 w 7569200"/>
              <a:gd name="connsiteY24" fmla="*/ 1095375 h 6858000"/>
              <a:gd name="connsiteX25" fmla="*/ 7424737 w 7569200"/>
              <a:gd name="connsiteY25" fmla="*/ 1136650 h 6858000"/>
              <a:gd name="connsiteX26" fmla="*/ 7410450 w 7569200"/>
              <a:gd name="connsiteY26" fmla="*/ 1182687 h 6858000"/>
              <a:gd name="connsiteX27" fmla="*/ 7400925 w 7569200"/>
              <a:gd name="connsiteY27" fmla="*/ 1235075 h 6858000"/>
              <a:gd name="connsiteX28" fmla="*/ 7391400 w 7569200"/>
              <a:gd name="connsiteY28" fmla="*/ 1295400 h 6858000"/>
              <a:gd name="connsiteX29" fmla="*/ 7389812 w 7569200"/>
              <a:gd name="connsiteY29" fmla="*/ 1363662 h 6858000"/>
              <a:gd name="connsiteX30" fmla="*/ 7391400 w 7569200"/>
              <a:gd name="connsiteY30" fmla="*/ 1431925 h 6858000"/>
              <a:gd name="connsiteX31" fmla="*/ 7400925 w 7569200"/>
              <a:gd name="connsiteY31" fmla="*/ 1492250 h 6858000"/>
              <a:gd name="connsiteX32" fmla="*/ 7410450 w 7569200"/>
              <a:gd name="connsiteY32" fmla="*/ 1544637 h 6858000"/>
              <a:gd name="connsiteX33" fmla="*/ 7424737 w 7569200"/>
              <a:gd name="connsiteY33" fmla="*/ 1589087 h 6858000"/>
              <a:gd name="connsiteX34" fmla="*/ 7442200 w 7569200"/>
              <a:gd name="connsiteY34" fmla="*/ 1631950 h 6858000"/>
              <a:gd name="connsiteX35" fmla="*/ 7459662 w 7569200"/>
              <a:gd name="connsiteY35" fmla="*/ 1671637 h 6858000"/>
              <a:gd name="connsiteX36" fmla="*/ 7478712 w 7569200"/>
              <a:gd name="connsiteY36" fmla="*/ 1708150 h 6858000"/>
              <a:gd name="connsiteX37" fmla="*/ 7497762 w 7569200"/>
              <a:gd name="connsiteY37" fmla="*/ 1743075 h 6858000"/>
              <a:gd name="connsiteX38" fmla="*/ 7516812 w 7569200"/>
              <a:gd name="connsiteY38" fmla="*/ 1782762 h 6858000"/>
              <a:gd name="connsiteX39" fmla="*/ 7532687 w 7569200"/>
              <a:gd name="connsiteY39" fmla="*/ 1824037 h 6858000"/>
              <a:gd name="connsiteX40" fmla="*/ 7546975 w 7569200"/>
              <a:gd name="connsiteY40" fmla="*/ 1870075 h 6858000"/>
              <a:gd name="connsiteX41" fmla="*/ 7558087 w 7569200"/>
              <a:gd name="connsiteY41" fmla="*/ 1922462 h 6858000"/>
              <a:gd name="connsiteX42" fmla="*/ 7566025 w 7569200"/>
              <a:gd name="connsiteY42" fmla="*/ 1982787 h 6858000"/>
              <a:gd name="connsiteX43" fmla="*/ 7569200 w 7569200"/>
              <a:gd name="connsiteY43" fmla="*/ 2051050 h 6858000"/>
              <a:gd name="connsiteX44" fmla="*/ 7566025 w 7569200"/>
              <a:gd name="connsiteY44" fmla="*/ 2119312 h 6858000"/>
              <a:gd name="connsiteX45" fmla="*/ 7558087 w 7569200"/>
              <a:gd name="connsiteY45" fmla="*/ 2179637 h 6858000"/>
              <a:gd name="connsiteX46" fmla="*/ 7546975 w 7569200"/>
              <a:gd name="connsiteY46" fmla="*/ 2232025 h 6858000"/>
              <a:gd name="connsiteX47" fmla="*/ 7532687 w 7569200"/>
              <a:gd name="connsiteY47" fmla="*/ 2278062 h 6858000"/>
              <a:gd name="connsiteX48" fmla="*/ 7516812 w 7569200"/>
              <a:gd name="connsiteY48" fmla="*/ 2319337 h 6858000"/>
              <a:gd name="connsiteX49" fmla="*/ 7497762 w 7569200"/>
              <a:gd name="connsiteY49" fmla="*/ 2359025 h 6858000"/>
              <a:gd name="connsiteX50" fmla="*/ 7478712 w 7569200"/>
              <a:gd name="connsiteY50" fmla="*/ 2395537 h 6858000"/>
              <a:gd name="connsiteX51" fmla="*/ 7459662 w 7569200"/>
              <a:gd name="connsiteY51" fmla="*/ 2433637 h 6858000"/>
              <a:gd name="connsiteX52" fmla="*/ 7442200 w 7569200"/>
              <a:gd name="connsiteY52" fmla="*/ 2471737 h 6858000"/>
              <a:gd name="connsiteX53" fmla="*/ 7424737 w 7569200"/>
              <a:gd name="connsiteY53" fmla="*/ 2513012 h 6858000"/>
              <a:gd name="connsiteX54" fmla="*/ 7410450 w 7569200"/>
              <a:gd name="connsiteY54" fmla="*/ 2560637 h 6858000"/>
              <a:gd name="connsiteX55" fmla="*/ 7400925 w 7569200"/>
              <a:gd name="connsiteY55" fmla="*/ 2613025 h 6858000"/>
              <a:gd name="connsiteX56" fmla="*/ 7391400 w 7569200"/>
              <a:gd name="connsiteY56" fmla="*/ 2671762 h 6858000"/>
              <a:gd name="connsiteX57" fmla="*/ 7389812 w 7569200"/>
              <a:gd name="connsiteY57" fmla="*/ 2741612 h 6858000"/>
              <a:gd name="connsiteX58" fmla="*/ 7391400 w 7569200"/>
              <a:gd name="connsiteY58" fmla="*/ 2809875 h 6858000"/>
              <a:gd name="connsiteX59" fmla="*/ 7400925 w 7569200"/>
              <a:gd name="connsiteY59" fmla="*/ 2868612 h 6858000"/>
              <a:gd name="connsiteX60" fmla="*/ 7410450 w 7569200"/>
              <a:gd name="connsiteY60" fmla="*/ 2922587 h 6858000"/>
              <a:gd name="connsiteX61" fmla="*/ 7424737 w 7569200"/>
              <a:gd name="connsiteY61" fmla="*/ 2967037 h 6858000"/>
              <a:gd name="connsiteX62" fmla="*/ 7442200 w 7569200"/>
              <a:gd name="connsiteY62" fmla="*/ 3009900 h 6858000"/>
              <a:gd name="connsiteX63" fmla="*/ 7459662 w 7569200"/>
              <a:gd name="connsiteY63" fmla="*/ 3046412 h 6858000"/>
              <a:gd name="connsiteX64" fmla="*/ 7478712 w 7569200"/>
              <a:gd name="connsiteY64" fmla="*/ 3084512 h 6858000"/>
              <a:gd name="connsiteX65" fmla="*/ 7497762 w 7569200"/>
              <a:gd name="connsiteY65" fmla="*/ 3121025 h 6858000"/>
              <a:gd name="connsiteX66" fmla="*/ 7516812 w 7569200"/>
              <a:gd name="connsiteY66" fmla="*/ 3160712 h 6858000"/>
              <a:gd name="connsiteX67" fmla="*/ 7532687 w 7569200"/>
              <a:gd name="connsiteY67" fmla="*/ 3201987 h 6858000"/>
              <a:gd name="connsiteX68" fmla="*/ 7546975 w 7569200"/>
              <a:gd name="connsiteY68" fmla="*/ 3248025 h 6858000"/>
              <a:gd name="connsiteX69" fmla="*/ 7558087 w 7569200"/>
              <a:gd name="connsiteY69" fmla="*/ 3300412 h 6858000"/>
              <a:gd name="connsiteX70" fmla="*/ 7566025 w 7569200"/>
              <a:gd name="connsiteY70" fmla="*/ 3360737 h 6858000"/>
              <a:gd name="connsiteX71" fmla="*/ 7569200 w 7569200"/>
              <a:gd name="connsiteY71" fmla="*/ 3427412 h 6858000"/>
              <a:gd name="connsiteX72" fmla="*/ 7566025 w 7569200"/>
              <a:gd name="connsiteY72" fmla="*/ 3497262 h 6858000"/>
              <a:gd name="connsiteX73" fmla="*/ 7558087 w 7569200"/>
              <a:gd name="connsiteY73" fmla="*/ 3557587 h 6858000"/>
              <a:gd name="connsiteX74" fmla="*/ 7546975 w 7569200"/>
              <a:gd name="connsiteY74" fmla="*/ 3609975 h 6858000"/>
              <a:gd name="connsiteX75" fmla="*/ 7532687 w 7569200"/>
              <a:gd name="connsiteY75" fmla="*/ 3656012 h 6858000"/>
              <a:gd name="connsiteX76" fmla="*/ 7516812 w 7569200"/>
              <a:gd name="connsiteY76" fmla="*/ 3697287 h 6858000"/>
              <a:gd name="connsiteX77" fmla="*/ 7497762 w 7569200"/>
              <a:gd name="connsiteY77" fmla="*/ 3736975 h 6858000"/>
              <a:gd name="connsiteX78" fmla="*/ 7459662 w 7569200"/>
              <a:gd name="connsiteY78" fmla="*/ 3811587 h 6858000"/>
              <a:gd name="connsiteX79" fmla="*/ 7442200 w 7569200"/>
              <a:gd name="connsiteY79" fmla="*/ 3848100 h 6858000"/>
              <a:gd name="connsiteX80" fmla="*/ 7424737 w 7569200"/>
              <a:gd name="connsiteY80" fmla="*/ 3890962 h 6858000"/>
              <a:gd name="connsiteX81" fmla="*/ 7410450 w 7569200"/>
              <a:gd name="connsiteY81" fmla="*/ 3935412 h 6858000"/>
              <a:gd name="connsiteX82" fmla="*/ 7400925 w 7569200"/>
              <a:gd name="connsiteY82" fmla="*/ 3987800 h 6858000"/>
              <a:gd name="connsiteX83" fmla="*/ 7391400 w 7569200"/>
              <a:gd name="connsiteY83" fmla="*/ 4048125 h 6858000"/>
              <a:gd name="connsiteX84" fmla="*/ 7389812 w 7569200"/>
              <a:gd name="connsiteY84" fmla="*/ 4116387 h 6858000"/>
              <a:gd name="connsiteX85" fmla="*/ 7391400 w 7569200"/>
              <a:gd name="connsiteY85" fmla="*/ 4186237 h 6858000"/>
              <a:gd name="connsiteX86" fmla="*/ 7400925 w 7569200"/>
              <a:gd name="connsiteY86" fmla="*/ 4244975 h 6858000"/>
              <a:gd name="connsiteX87" fmla="*/ 7410450 w 7569200"/>
              <a:gd name="connsiteY87" fmla="*/ 4297362 h 6858000"/>
              <a:gd name="connsiteX88" fmla="*/ 7424737 w 7569200"/>
              <a:gd name="connsiteY88" fmla="*/ 4343400 h 6858000"/>
              <a:gd name="connsiteX89" fmla="*/ 7442200 w 7569200"/>
              <a:gd name="connsiteY89" fmla="*/ 4386262 h 6858000"/>
              <a:gd name="connsiteX90" fmla="*/ 7459662 w 7569200"/>
              <a:gd name="connsiteY90" fmla="*/ 4424362 h 6858000"/>
              <a:gd name="connsiteX91" fmla="*/ 7497762 w 7569200"/>
              <a:gd name="connsiteY91" fmla="*/ 4498975 h 6858000"/>
              <a:gd name="connsiteX92" fmla="*/ 7516812 w 7569200"/>
              <a:gd name="connsiteY92" fmla="*/ 4537075 h 6858000"/>
              <a:gd name="connsiteX93" fmla="*/ 7532687 w 7569200"/>
              <a:gd name="connsiteY93" fmla="*/ 4579937 h 6858000"/>
              <a:gd name="connsiteX94" fmla="*/ 7546975 w 7569200"/>
              <a:gd name="connsiteY94" fmla="*/ 4625975 h 6858000"/>
              <a:gd name="connsiteX95" fmla="*/ 7558087 w 7569200"/>
              <a:gd name="connsiteY95" fmla="*/ 4678362 h 6858000"/>
              <a:gd name="connsiteX96" fmla="*/ 7566025 w 7569200"/>
              <a:gd name="connsiteY96" fmla="*/ 4738687 h 6858000"/>
              <a:gd name="connsiteX97" fmla="*/ 7569200 w 7569200"/>
              <a:gd name="connsiteY97" fmla="*/ 4806950 h 6858000"/>
              <a:gd name="connsiteX98" fmla="*/ 7566025 w 7569200"/>
              <a:gd name="connsiteY98" fmla="*/ 4875212 h 6858000"/>
              <a:gd name="connsiteX99" fmla="*/ 7558087 w 7569200"/>
              <a:gd name="connsiteY99" fmla="*/ 4935537 h 6858000"/>
              <a:gd name="connsiteX100" fmla="*/ 7546975 w 7569200"/>
              <a:gd name="connsiteY100" fmla="*/ 4987925 h 6858000"/>
              <a:gd name="connsiteX101" fmla="*/ 7532687 w 7569200"/>
              <a:gd name="connsiteY101" fmla="*/ 5033962 h 6858000"/>
              <a:gd name="connsiteX102" fmla="*/ 7516812 w 7569200"/>
              <a:gd name="connsiteY102" fmla="*/ 5075237 h 6858000"/>
              <a:gd name="connsiteX103" fmla="*/ 7497762 w 7569200"/>
              <a:gd name="connsiteY103" fmla="*/ 5114925 h 6858000"/>
              <a:gd name="connsiteX104" fmla="*/ 7478712 w 7569200"/>
              <a:gd name="connsiteY104" fmla="*/ 5149850 h 6858000"/>
              <a:gd name="connsiteX105" fmla="*/ 7459662 w 7569200"/>
              <a:gd name="connsiteY105" fmla="*/ 5186362 h 6858000"/>
              <a:gd name="connsiteX106" fmla="*/ 7442200 w 7569200"/>
              <a:gd name="connsiteY106" fmla="*/ 5226050 h 6858000"/>
              <a:gd name="connsiteX107" fmla="*/ 7424737 w 7569200"/>
              <a:gd name="connsiteY107" fmla="*/ 5268912 h 6858000"/>
              <a:gd name="connsiteX108" fmla="*/ 7410450 w 7569200"/>
              <a:gd name="connsiteY108" fmla="*/ 5313362 h 6858000"/>
              <a:gd name="connsiteX109" fmla="*/ 7400925 w 7569200"/>
              <a:gd name="connsiteY109" fmla="*/ 5365750 h 6858000"/>
              <a:gd name="connsiteX110" fmla="*/ 7391400 w 7569200"/>
              <a:gd name="connsiteY110" fmla="*/ 5426075 h 6858000"/>
              <a:gd name="connsiteX111" fmla="*/ 7389812 w 7569200"/>
              <a:gd name="connsiteY111" fmla="*/ 5494337 h 6858000"/>
              <a:gd name="connsiteX112" fmla="*/ 7391400 w 7569200"/>
              <a:gd name="connsiteY112" fmla="*/ 5562600 h 6858000"/>
              <a:gd name="connsiteX113" fmla="*/ 7400925 w 7569200"/>
              <a:gd name="connsiteY113" fmla="*/ 5622925 h 6858000"/>
              <a:gd name="connsiteX114" fmla="*/ 7410450 w 7569200"/>
              <a:gd name="connsiteY114" fmla="*/ 5675312 h 6858000"/>
              <a:gd name="connsiteX115" fmla="*/ 7424737 w 7569200"/>
              <a:gd name="connsiteY115" fmla="*/ 5721350 h 6858000"/>
              <a:gd name="connsiteX116" fmla="*/ 7442200 w 7569200"/>
              <a:gd name="connsiteY116" fmla="*/ 5762625 h 6858000"/>
              <a:gd name="connsiteX117" fmla="*/ 7459662 w 7569200"/>
              <a:gd name="connsiteY117" fmla="*/ 5802312 h 6858000"/>
              <a:gd name="connsiteX118" fmla="*/ 7478712 w 7569200"/>
              <a:gd name="connsiteY118" fmla="*/ 5840412 h 6858000"/>
              <a:gd name="connsiteX119" fmla="*/ 7497762 w 7569200"/>
              <a:gd name="connsiteY119" fmla="*/ 5876925 h 6858000"/>
              <a:gd name="connsiteX120" fmla="*/ 7516812 w 7569200"/>
              <a:gd name="connsiteY120" fmla="*/ 5915025 h 6858000"/>
              <a:gd name="connsiteX121" fmla="*/ 7532687 w 7569200"/>
              <a:gd name="connsiteY121" fmla="*/ 5956300 h 6858000"/>
              <a:gd name="connsiteX122" fmla="*/ 7546975 w 7569200"/>
              <a:gd name="connsiteY122" fmla="*/ 6003925 h 6858000"/>
              <a:gd name="connsiteX123" fmla="*/ 7558087 w 7569200"/>
              <a:gd name="connsiteY123" fmla="*/ 6056312 h 6858000"/>
              <a:gd name="connsiteX124" fmla="*/ 7566025 w 7569200"/>
              <a:gd name="connsiteY124" fmla="*/ 6113462 h 6858000"/>
              <a:gd name="connsiteX125" fmla="*/ 7569200 w 7569200"/>
              <a:gd name="connsiteY125" fmla="*/ 6183312 h 6858000"/>
              <a:gd name="connsiteX126" fmla="*/ 7566025 w 7569200"/>
              <a:gd name="connsiteY126" fmla="*/ 6251575 h 6858000"/>
              <a:gd name="connsiteX127" fmla="*/ 7558087 w 7569200"/>
              <a:gd name="connsiteY127" fmla="*/ 6311900 h 6858000"/>
              <a:gd name="connsiteX128" fmla="*/ 7546975 w 7569200"/>
              <a:gd name="connsiteY128" fmla="*/ 6361112 h 6858000"/>
              <a:gd name="connsiteX129" fmla="*/ 7532687 w 7569200"/>
              <a:gd name="connsiteY129" fmla="*/ 6407150 h 6858000"/>
              <a:gd name="connsiteX130" fmla="*/ 7516812 w 7569200"/>
              <a:gd name="connsiteY130" fmla="*/ 6448425 h 6858000"/>
              <a:gd name="connsiteX131" fmla="*/ 7499350 w 7569200"/>
              <a:gd name="connsiteY131" fmla="*/ 6488112 h 6858000"/>
              <a:gd name="connsiteX132" fmla="*/ 7481887 w 7569200"/>
              <a:gd name="connsiteY132" fmla="*/ 6523037 h 6858000"/>
              <a:gd name="connsiteX133" fmla="*/ 7462837 w 7569200"/>
              <a:gd name="connsiteY133" fmla="*/ 6561137 h 6858000"/>
              <a:gd name="connsiteX134" fmla="*/ 7443787 w 7569200"/>
              <a:gd name="connsiteY134" fmla="*/ 6597650 h 6858000"/>
              <a:gd name="connsiteX135" fmla="*/ 7427912 w 7569200"/>
              <a:gd name="connsiteY135" fmla="*/ 6640512 h 6858000"/>
              <a:gd name="connsiteX136" fmla="*/ 7412037 w 7569200"/>
              <a:gd name="connsiteY136" fmla="*/ 6683375 h 6858000"/>
              <a:gd name="connsiteX137" fmla="*/ 7402512 w 7569200"/>
              <a:gd name="connsiteY137" fmla="*/ 6735762 h 6858000"/>
              <a:gd name="connsiteX138" fmla="*/ 7394575 w 7569200"/>
              <a:gd name="connsiteY138" fmla="*/ 6791325 h 6858000"/>
              <a:gd name="connsiteX139" fmla="*/ 7389812 w 7569200"/>
              <a:gd name="connsiteY139" fmla="*/ 6858000 h 6858000"/>
              <a:gd name="connsiteX140" fmla="*/ 0 w 7569200"/>
              <a:gd name="connsiteY140" fmla="*/ 6858000 h 6858000"/>
              <a:gd name="connsiteX141" fmla="*/ 0 w 7569200"/>
              <a:gd name="connsiteY14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7569200" h="6858000">
                <a:moveTo>
                  <a:pt x="0" y="0"/>
                </a:moveTo>
                <a:lnTo>
                  <a:pt x="7389812" y="0"/>
                </a:lnTo>
                <a:lnTo>
                  <a:pt x="7394575" y="66675"/>
                </a:lnTo>
                <a:lnTo>
                  <a:pt x="7402512" y="122237"/>
                </a:lnTo>
                <a:lnTo>
                  <a:pt x="7412037" y="174625"/>
                </a:lnTo>
                <a:lnTo>
                  <a:pt x="7427912" y="217487"/>
                </a:lnTo>
                <a:lnTo>
                  <a:pt x="7443787" y="260350"/>
                </a:lnTo>
                <a:lnTo>
                  <a:pt x="7462837" y="296862"/>
                </a:lnTo>
                <a:lnTo>
                  <a:pt x="7481887" y="334962"/>
                </a:lnTo>
                <a:lnTo>
                  <a:pt x="7499350" y="369887"/>
                </a:lnTo>
                <a:lnTo>
                  <a:pt x="7516812" y="409575"/>
                </a:lnTo>
                <a:lnTo>
                  <a:pt x="7532687" y="450850"/>
                </a:lnTo>
                <a:lnTo>
                  <a:pt x="7546975" y="496887"/>
                </a:lnTo>
                <a:lnTo>
                  <a:pt x="7558087" y="546100"/>
                </a:lnTo>
                <a:lnTo>
                  <a:pt x="7566025" y="606425"/>
                </a:lnTo>
                <a:lnTo>
                  <a:pt x="7569200" y="673100"/>
                </a:lnTo>
                <a:lnTo>
                  <a:pt x="7566025" y="744537"/>
                </a:lnTo>
                <a:lnTo>
                  <a:pt x="7558087" y="801687"/>
                </a:lnTo>
                <a:lnTo>
                  <a:pt x="7546975" y="854075"/>
                </a:lnTo>
                <a:lnTo>
                  <a:pt x="7532687" y="901700"/>
                </a:lnTo>
                <a:lnTo>
                  <a:pt x="7516812" y="942975"/>
                </a:lnTo>
                <a:lnTo>
                  <a:pt x="7497762" y="981075"/>
                </a:lnTo>
                <a:lnTo>
                  <a:pt x="7478712" y="1017587"/>
                </a:lnTo>
                <a:lnTo>
                  <a:pt x="7459662" y="1055687"/>
                </a:lnTo>
                <a:lnTo>
                  <a:pt x="7442200" y="1095375"/>
                </a:lnTo>
                <a:lnTo>
                  <a:pt x="7424737" y="1136650"/>
                </a:lnTo>
                <a:lnTo>
                  <a:pt x="7410450" y="1182687"/>
                </a:lnTo>
                <a:lnTo>
                  <a:pt x="7400925" y="1235075"/>
                </a:lnTo>
                <a:lnTo>
                  <a:pt x="7391400" y="1295400"/>
                </a:lnTo>
                <a:lnTo>
                  <a:pt x="7389812" y="1363662"/>
                </a:lnTo>
                <a:lnTo>
                  <a:pt x="7391400" y="1431925"/>
                </a:lnTo>
                <a:lnTo>
                  <a:pt x="7400925" y="1492250"/>
                </a:lnTo>
                <a:lnTo>
                  <a:pt x="7410450" y="1544637"/>
                </a:lnTo>
                <a:lnTo>
                  <a:pt x="7424737" y="1589087"/>
                </a:lnTo>
                <a:lnTo>
                  <a:pt x="7442200" y="1631950"/>
                </a:lnTo>
                <a:lnTo>
                  <a:pt x="7459662" y="1671637"/>
                </a:lnTo>
                <a:lnTo>
                  <a:pt x="7478712" y="1708150"/>
                </a:lnTo>
                <a:lnTo>
                  <a:pt x="7497762" y="1743075"/>
                </a:lnTo>
                <a:lnTo>
                  <a:pt x="7516812" y="1782762"/>
                </a:lnTo>
                <a:lnTo>
                  <a:pt x="7532687" y="1824037"/>
                </a:lnTo>
                <a:lnTo>
                  <a:pt x="7546975" y="1870075"/>
                </a:lnTo>
                <a:lnTo>
                  <a:pt x="7558087" y="1922462"/>
                </a:lnTo>
                <a:lnTo>
                  <a:pt x="7566025" y="1982787"/>
                </a:lnTo>
                <a:lnTo>
                  <a:pt x="7569200" y="2051050"/>
                </a:lnTo>
                <a:lnTo>
                  <a:pt x="7566025" y="2119312"/>
                </a:lnTo>
                <a:lnTo>
                  <a:pt x="7558087" y="2179637"/>
                </a:lnTo>
                <a:lnTo>
                  <a:pt x="7546975" y="2232025"/>
                </a:lnTo>
                <a:lnTo>
                  <a:pt x="7532687" y="2278062"/>
                </a:lnTo>
                <a:lnTo>
                  <a:pt x="7516812" y="2319337"/>
                </a:lnTo>
                <a:lnTo>
                  <a:pt x="7497762" y="2359025"/>
                </a:lnTo>
                <a:lnTo>
                  <a:pt x="7478712" y="2395537"/>
                </a:lnTo>
                <a:lnTo>
                  <a:pt x="7459662" y="2433637"/>
                </a:lnTo>
                <a:lnTo>
                  <a:pt x="7442200" y="2471737"/>
                </a:lnTo>
                <a:lnTo>
                  <a:pt x="7424737" y="2513012"/>
                </a:lnTo>
                <a:lnTo>
                  <a:pt x="7410450" y="2560637"/>
                </a:lnTo>
                <a:lnTo>
                  <a:pt x="7400925" y="2613025"/>
                </a:lnTo>
                <a:lnTo>
                  <a:pt x="7391400" y="2671762"/>
                </a:lnTo>
                <a:lnTo>
                  <a:pt x="7389812" y="2741612"/>
                </a:lnTo>
                <a:lnTo>
                  <a:pt x="7391400" y="2809875"/>
                </a:lnTo>
                <a:lnTo>
                  <a:pt x="7400925" y="2868612"/>
                </a:lnTo>
                <a:lnTo>
                  <a:pt x="7410450" y="2922587"/>
                </a:lnTo>
                <a:lnTo>
                  <a:pt x="7424737" y="2967037"/>
                </a:lnTo>
                <a:lnTo>
                  <a:pt x="7442200" y="3009900"/>
                </a:lnTo>
                <a:lnTo>
                  <a:pt x="7459662" y="3046412"/>
                </a:lnTo>
                <a:lnTo>
                  <a:pt x="7478712" y="3084512"/>
                </a:lnTo>
                <a:lnTo>
                  <a:pt x="7497762" y="3121025"/>
                </a:lnTo>
                <a:lnTo>
                  <a:pt x="7516812" y="3160712"/>
                </a:lnTo>
                <a:lnTo>
                  <a:pt x="7532687" y="3201987"/>
                </a:lnTo>
                <a:lnTo>
                  <a:pt x="7546975" y="3248025"/>
                </a:lnTo>
                <a:lnTo>
                  <a:pt x="7558087" y="3300412"/>
                </a:lnTo>
                <a:lnTo>
                  <a:pt x="7566025" y="3360737"/>
                </a:lnTo>
                <a:lnTo>
                  <a:pt x="7569200" y="3427412"/>
                </a:lnTo>
                <a:lnTo>
                  <a:pt x="7566025" y="3497262"/>
                </a:lnTo>
                <a:lnTo>
                  <a:pt x="7558087" y="3557587"/>
                </a:lnTo>
                <a:lnTo>
                  <a:pt x="7546975" y="3609975"/>
                </a:lnTo>
                <a:lnTo>
                  <a:pt x="7532687" y="3656012"/>
                </a:lnTo>
                <a:lnTo>
                  <a:pt x="7516812" y="3697287"/>
                </a:lnTo>
                <a:lnTo>
                  <a:pt x="7497762" y="3736975"/>
                </a:lnTo>
                <a:lnTo>
                  <a:pt x="7459662" y="3811587"/>
                </a:lnTo>
                <a:lnTo>
                  <a:pt x="7442200" y="3848100"/>
                </a:lnTo>
                <a:lnTo>
                  <a:pt x="7424737" y="3890962"/>
                </a:lnTo>
                <a:lnTo>
                  <a:pt x="7410450" y="3935412"/>
                </a:lnTo>
                <a:lnTo>
                  <a:pt x="7400925" y="3987800"/>
                </a:lnTo>
                <a:lnTo>
                  <a:pt x="7391400" y="4048125"/>
                </a:lnTo>
                <a:lnTo>
                  <a:pt x="7389812" y="4116387"/>
                </a:lnTo>
                <a:lnTo>
                  <a:pt x="7391400" y="4186237"/>
                </a:lnTo>
                <a:lnTo>
                  <a:pt x="7400925" y="4244975"/>
                </a:lnTo>
                <a:lnTo>
                  <a:pt x="7410450" y="4297362"/>
                </a:lnTo>
                <a:lnTo>
                  <a:pt x="7424737" y="4343400"/>
                </a:lnTo>
                <a:lnTo>
                  <a:pt x="7442200" y="4386262"/>
                </a:lnTo>
                <a:lnTo>
                  <a:pt x="7459662" y="4424362"/>
                </a:lnTo>
                <a:lnTo>
                  <a:pt x="7497762" y="4498975"/>
                </a:lnTo>
                <a:lnTo>
                  <a:pt x="7516812" y="4537075"/>
                </a:lnTo>
                <a:lnTo>
                  <a:pt x="7532687" y="4579937"/>
                </a:lnTo>
                <a:lnTo>
                  <a:pt x="7546975" y="4625975"/>
                </a:lnTo>
                <a:lnTo>
                  <a:pt x="7558087" y="4678362"/>
                </a:lnTo>
                <a:lnTo>
                  <a:pt x="7566025" y="4738687"/>
                </a:lnTo>
                <a:lnTo>
                  <a:pt x="7569200" y="4806950"/>
                </a:lnTo>
                <a:lnTo>
                  <a:pt x="7566025" y="4875212"/>
                </a:lnTo>
                <a:lnTo>
                  <a:pt x="7558087" y="4935537"/>
                </a:lnTo>
                <a:lnTo>
                  <a:pt x="7546975" y="4987925"/>
                </a:lnTo>
                <a:lnTo>
                  <a:pt x="7532687" y="5033962"/>
                </a:lnTo>
                <a:lnTo>
                  <a:pt x="7516812" y="5075237"/>
                </a:lnTo>
                <a:lnTo>
                  <a:pt x="7497762" y="5114925"/>
                </a:lnTo>
                <a:lnTo>
                  <a:pt x="7478712" y="5149850"/>
                </a:lnTo>
                <a:lnTo>
                  <a:pt x="7459662" y="5186362"/>
                </a:lnTo>
                <a:lnTo>
                  <a:pt x="7442200" y="5226050"/>
                </a:lnTo>
                <a:lnTo>
                  <a:pt x="7424737" y="5268912"/>
                </a:lnTo>
                <a:lnTo>
                  <a:pt x="7410450" y="5313362"/>
                </a:lnTo>
                <a:lnTo>
                  <a:pt x="7400925" y="5365750"/>
                </a:lnTo>
                <a:lnTo>
                  <a:pt x="7391400" y="5426075"/>
                </a:lnTo>
                <a:lnTo>
                  <a:pt x="7389812" y="5494337"/>
                </a:lnTo>
                <a:lnTo>
                  <a:pt x="7391400" y="5562600"/>
                </a:lnTo>
                <a:lnTo>
                  <a:pt x="7400925" y="5622925"/>
                </a:lnTo>
                <a:lnTo>
                  <a:pt x="7410450" y="5675312"/>
                </a:lnTo>
                <a:lnTo>
                  <a:pt x="7424737" y="5721350"/>
                </a:lnTo>
                <a:lnTo>
                  <a:pt x="7442200" y="5762625"/>
                </a:lnTo>
                <a:lnTo>
                  <a:pt x="7459662" y="5802312"/>
                </a:lnTo>
                <a:lnTo>
                  <a:pt x="7478712" y="5840412"/>
                </a:lnTo>
                <a:lnTo>
                  <a:pt x="7497762" y="5876925"/>
                </a:lnTo>
                <a:lnTo>
                  <a:pt x="7516812" y="5915025"/>
                </a:lnTo>
                <a:lnTo>
                  <a:pt x="7532687" y="5956300"/>
                </a:lnTo>
                <a:lnTo>
                  <a:pt x="7546975" y="6003925"/>
                </a:lnTo>
                <a:lnTo>
                  <a:pt x="7558087" y="6056312"/>
                </a:lnTo>
                <a:lnTo>
                  <a:pt x="7566025" y="6113462"/>
                </a:lnTo>
                <a:lnTo>
                  <a:pt x="7569200" y="6183312"/>
                </a:lnTo>
                <a:lnTo>
                  <a:pt x="7566025" y="6251575"/>
                </a:lnTo>
                <a:lnTo>
                  <a:pt x="7558087" y="6311900"/>
                </a:lnTo>
                <a:lnTo>
                  <a:pt x="7546975" y="6361112"/>
                </a:lnTo>
                <a:lnTo>
                  <a:pt x="7532687" y="6407150"/>
                </a:lnTo>
                <a:lnTo>
                  <a:pt x="7516812" y="6448425"/>
                </a:lnTo>
                <a:lnTo>
                  <a:pt x="7499350" y="6488112"/>
                </a:lnTo>
                <a:lnTo>
                  <a:pt x="7481887" y="6523037"/>
                </a:lnTo>
                <a:lnTo>
                  <a:pt x="7462837" y="6561137"/>
                </a:lnTo>
                <a:lnTo>
                  <a:pt x="7443787" y="6597650"/>
                </a:lnTo>
                <a:lnTo>
                  <a:pt x="7427912" y="6640512"/>
                </a:lnTo>
                <a:lnTo>
                  <a:pt x="7412037" y="6683375"/>
                </a:lnTo>
                <a:lnTo>
                  <a:pt x="7402512" y="6735762"/>
                </a:lnTo>
                <a:lnTo>
                  <a:pt x="7394575" y="6791325"/>
                </a:lnTo>
                <a:lnTo>
                  <a:pt x="7389812" y="6858000"/>
                </a:lnTo>
                <a:lnTo>
                  <a:pt x="0" y="6858000"/>
                </a:lnTo>
                <a:lnTo>
                  <a:pt x="0" y="0"/>
                </a:lnTo>
                <a:close/>
              </a:path>
            </a:pathLst>
          </a:custGeom>
          <a:solidFill>
            <a:schemeClr val="bg2"/>
          </a:solidFill>
          <a:ln w="0">
            <a:noFill/>
            <a:prstDash val="solid"/>
            <a:round/>
            <a:headEnd/>
            <a:tailEnd/>
          </a:ln>
        </p:spPr>
      </p:sp>
      <p:sp>
        <p:nvSpPr>
          <p:cNvPr id="2" name="Titel 1">
            <a:extLst>
              <a:ext uri="{FF2B5EF4-FFF2-40B4-BE49-F238E27FC236}">
                <a16:creationId xmlns:a16="http://schemas.microsoft.com/office/drawing/2014/main" id="{3B989AFF-B15C-B63F-033A-E43C0FE973DD}"/>
              </a:ext>
            </a:extLst>
          </p:cNvPr>
          <p:cNvSpPr>
            <a:spLocks noGrp="1"/>
          </p:cNvSpPr>
          <p:nvPr>
            <p:ph type="title"/>
          </p:nvPr>
        </p:nvSpPr>
        <p:spPr>
          <a:xfrm>
            <a:off x="765051" y="382385"/>
            <a:ext cx="6015897" cy="1492132"/>
          </a:xfrm>
        </p:spPr>
        <p:txBody>
          <a:bodyPr>
            <a:normAutofit/>
          </a:bodyPr>
          <a:lstStyle/>
          <a:p>
            <a:r>
              <a:rPr lang="nl-NL"/>
              <a:t>de avond van de ramp</a:t>
            </a:r>
          </a:p>
        </p:txBody>
      </p:sp>
      <p:sp>
        <p:nvSpPr>
          <p:cNvPr id="11" name="Rectangle 10">
            <a:extLst>
              <a:ext uri="{FF2B5EF4-FFF2-40B4-BE49-F238E27FC236}">
                <a16:creationId xmlns:a16="http://schemas.microsoft.com/office/drawing/2014/main" id="{FA0382D1-1594-4E3D-842E-04E1E5E757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ijdelijke aanduiding voor inhoud 2">
            <a:extLst>
              <a:ext uri="{FF2B5EF4-FFF2-40B4-BE49-F238E27FC236}">
                <a16:creationId xmlns:a16="http://schemas.microsoft.com/office/drawing/2014/main" id="{14C461F7-C951-38F4-F000-B7A67C4159C1}"/>
              </a:ext>
            </a:extLst>
          </p:cNvPr>
          <p:cNvSpPr>
            <a:spLocks noGrp="1"/>
          </p:cNvSpPr>
          <p:nvPr>
            <p:ph idx="1"/>
          </p:nvPr>
        </p:nvSpPr>
        <p:spPr>
          <a:xfrm>
            <a:off x="765051" y="2286001"/>
            <a:ext cx="6015897" cy="3593591"/>
          </a:xfrm>
        </p:spPr>
        <p:txBody>
          <a:bodyPr>
            <a:normAutofit/>
          </a:bodyPr>
          <a:lstStyle/>
          <a:p>
            <a:r>
              <a:rPr lang="nl-NL"/>
              <a:t>Focus op brandbestrijding en redden van mensen</a:t>
            </a:r>
          </a:p>
          <a:p>
            <a:r>
              <a:rPr lang="nl-NL"/>
              <a:t>Overleg over vooronderzoek</a:t>
            </a:r>
          </a:p>
          <a:p>
            <a:r>
              <a:rPr lang="nl-NL"/>
              <a:t>Opvragen van documenten m.b.t. vracht / lading (gevaarlijke stoffen?)</a:t>
            </a:r>
          </a:p>
          <a:p>
            <a:r>
              <a:rPr lang="nl-NL"/>
              <a:t>Eerste verkenningen van het rampterrein door BVOI met de politieheli: </a:t>
            </a:r>
            <a:r>
              <a:rPr lang="nl-NL" b="1" i="1"/>
              <a:t>(!)</a:t>
            </a:r>
          </a:p>
          <a:p>
            <a:r>
              <a:rPr lang="nl-NL"/>
              <a:t>Eerste informatie naar betrokken partijen (Boeing, ELAL, FAA, NTSB etc)</a:t>
            </a:r>
          </a:p>
          <a:p>
            <a:r>
              <a:rPr lang="nl-NL"/>
              <a:t>Het wordt een ICAO Annex 13 type onderzoek </a:t>
            </a:r>
            <a:r>
              <a:rPr lang="nl-NL" b="1"/>
              <a:t>(!)</a:t>
            </a:r>
          </a:p>
        </p:txBody>
      </p:sp>
    </p:spTree>
    <p:extLst>
      <p:ext uri="{BB962C8B-B14F-4D97-AF65-F5344CB8AC3E}">
        <p14:creationId xmlns:p14="http://schemas.microsoft.com/office/powerpoint/2010/main" val="503248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3E70EF7-4E09-6101-68A5-0D8BC6A559B7}"/>
              </a:ext>
            </a:extLst>
          </p:cNvPr>
          <p:cNvPicPr>
            <a:picLocks noChangeAspect="1"/>
          </p:cNvPicPr>
          <p:nvPr/>
        </p:nvPicPr>
        <p:blipFill rotWithShape="1">
          <a:blip r:embed="rId2"/>
          <a:srcRect l="18349" r="41843"/>
          <a:stretch/>
        </p:blipFill>
        <p:spPr>
          <a:xfrm>
            <a:off x="7338646" y="10"/>
            <a:ext cx="4853354" cy="6857990"/>
          </a:xfrm>
          <a:prstGeom prst="rect">
            <a:avLst/>
          </a:prstGeom>
        </p:spPr>
      </p:pic>
      <p:sp>
        <p:nvSpPr>
          <p:cNvPr id="9" name="Freeform 10">
            <a:extLst>
              <a:ext uri="{FF2B5EF4-FFF2-40B4-BE49-F238E27FC236}">
                <a16:creationId xmlns:a16="http://schemas.microsoft.com/office/drawing/2014/main" id="{E1CE536E-134A-4A35-900B-30F927D5B5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7569200" cy="6858000"/>
          </a:xfrm>
          <a:custGeom>
            <a:avLst/>
            <a:gdLst>
              <a:gd name="connsiteX0" fmla="*/ 0 w 7569200"/>
              <a:gd name="connsiteY0" fmla="*/ 0 h 6858000"/>
              <a:gd name="connsiteX1" fmla="*/ 7389812 w 7569200"/>
              <a:gd name="connsiteY1" fmla="*/ 0 h 6858000"/>
              <a:gd name="connsiteX2" fmla="*/ 7394575 w 7569200"/>
              <a:gd name="connsiteY2" fmla="*/ 66675 h 6858000"/>
              <a:gd name="connsiteX3" fmla="*/ 7402512 w 7569200"/>
              <a:gd name="connsiteY3" fmla="*/ 122237 h 6858000"/>
              <a:gd name="connsiteX4" fmla="*/ 7412037 w 7569200"/>
              <a:gd name="connsiteY4" fmla="*/ 174625 h 6858000"/>
              <a:gd name="connsiteX5" fmla="*/ 7427912 w 7569200"/>
              <a:gd name="connsiteY5" fmla="*/ 217487 h 6858000"/>
              <a:gd name="connsiteX6" fmla="*/ 7443787 w 7569200"/>
              <a:gd name="connsiteY6" fmla="*/ 260350 h 6858000"/>
              <a:gd name="connsiteX7" fmla="*/ 7462837 w 7569200"/>
              <a:gd name="connsiteY7" fmla="*/ 296862 h 6858000"/>
              <a:gd name="connsiteX8" fmla="*/ 7481887 w 7569200"/>
              <a:gd name="connsiteY8" fmla="*/ 334962 h 6858000"/>
              <a:gd name="connsiteX9" fmla="*/ 7499350 w 7569200"/>
              <a:gd name="connsiteY9" fmla="*/ 369887 h 6858000"/>
              <a:gd name="connsiteX10" fmla="*/ 7516812 w 7569200"/>
              <a:gd name="connsiteY10" fmla="*/ 409575 h 6858000"/>
              <a:gd name="connsiteX11" fmla="*/ 7532687 w 7569200"/>
              <a:gd name="connsiteY11" fmla="*/ 450850 h 6858000"/>
              <a:gd name="connsiteX12" fmla="*/ 7546975 w 7569200"/>
              <a:gd name="connsiteY12" fmla="*/ 496887 h 6858000"/>
              <a:gd name="connsiteX13" fmla="*/ 7558087 w 7569200"/>
              <a:gd name="connsiteY13" fmla="*/ 546100 h 6858000"/>
              <a:gd name="connsiteX14" fmla="*/ 7566025 w 7569200"/>
              <a:gd name="connsiteY14" fmla="*/ 606425 h 6858000"/>
              <a:gd name="connsiteX15" fmla="*/ 7569200 w 7569200"/>
              <a:gd name="connsiteY15" fmla="*/ 673100 h 6858000"/>
              <a:gd name="connsiteX16" fmla="*/ 7566025 w 7569200"/>
              <a:gd name="connsiteY16" fmla="*/ 744537 h 6858000"/>
              <a:gd name="connsiteX17" fmla="*/ 7558087 w 7569200"/>
              <a:gd name="connsiteY17" fmla="*/ 801687 h 6858000"/>
              <a:gd name="connsiteX18" fmla="*/ 7546975 w 7569200"/>
              <a:gd name="connsiteY18" fmla="*/ 854075 h 6858000"/>
              <a:gd name="connsiteX19" fmla="*/ 7532687 w 7569200"/>
              <a:gd name="connsiteY19" fmla="*/ 901700 h 6858000"/>
              <a:gd name="connsiteX20" fmla="*/ 7516812 w 7569200"/>
              <a:gd name="connsiteY20" fmla="*/ 942975 h 6858000"/>
              <a:gd name="connsiteX21" fmla="*/ 7497762 w 7569200"/>
              <a:gd name="connsiteY21" fmla="*/ 981075 h 6858000"/>
              <a:gd name="connsiteX22" fmla="*/ 7478712 w 7569200"/>
              <a:gd name="connsiteY22" fmla="*/ 1017587 h 6858000"/>
              <a:gd name="connsiteX23" fmla="*/ 7459662 w 7569200"/>
              <a:gd name="connsiteY23" fmla="*/ 1055687 h 6858000"/>
              <a:gd name="connsiteX24" fmla="*/ 7442200 w 7569200"/>
              <a:gd name="connsiteY24" fmla="*/ 1095375 h 6858000"/>
              <a:gd name="connsiteX25" fmla="*/ 7424737 w 7569200"/>
              <a:gd name="connsiteY25" fmla="*/ 1136650 h 6858000"/>
              <a:gd name="connsiteX26" fmla="*/ 7410450 w 7569200"/>
              <a:gd name="connsiteY26" fmla="*/ 1182687 h 6858000"/>
              <a:gd name="connsiteX27" fmla="*/ 7400925 w 7569200"/>
              <a:gd name="connsiteY27" fmla="*/ 1235075 h 6858000"/>
              <a:gd name="connsiteX28" fmla="*/ 7391400 w 7569200"/>
              <a:gd name="connsiteY28" fmla="*/ 1295400 h 6858000"/>
              <a:gd name="connsiteX29" fmla="*/ 7389812 w 7569200"/>
              <a:gd name="connsiteY29" fmla="*/ 1363662 h 6858000"/>
              <a:gd name="connsiteX30" fmla="*/ 7391400 w 7569200"/>
              <a:gd name="connsiteY30" fmla="*/ 1431925 h 6858000"/>
              <a:gd name="connsiteX31" fmla="*/ 7400925 w 7569200"/>
              <a:gd name="connsiteY31" fmla="*/ 1492250 h 6858000"/>
              <a:gd name="connsiteX32" fmla="*/ 7410450 w 7569200"/>
              <a:gd name="connsiteY32" fmla="*/ 1544637 h 6858000"/>
              <a:gd name="connsiteX33" fmla="*/ 7424737 w 7569200"/>
              <a:gd name="connsiteY33" fmla="*/ 1589087 h 6858000"/>
              <a:gd name="connsiteX34" fmla="*/ 7442200 w 7569200"/>
              <a:gd name="connsiteY34" fmla="*/ 1631950 h 6858000"/>
              <a:gd name="connsiteX35" fmla="*/ 7459662 w 7569200"/>
              <a:gd name="connsiteY35" fmla="*/ 1671637 h 6858000"/>
              <a:gd name="connsiteX36" fmla="*/ 7478712 w 7569200"/>
              <a:gd name="connsiteY36" fmla="*/ 1708150 h 6858000"/>
              <a:gd name="connsiteX37" fmla="*/ 7497762 w 7569200"/>
              <a:gd name="connsiteY37" fmla="*/ 1743075 h 6858000"/>
              <a:gd name="connsiteX38" fmla="*/ 7516812 w 7569200"/>
              <a:gd name="connsiteY38" fmla="*/ 1782762 h 6858000"/>
              <a:gd name="connsiteX39" fmla="*/ 7532687 w 7569200"/>
              <a:gd name="connsiteY39" fmla="*/ 1824037 h 6858000"/>
              <a:gd name="connsiteX40" fmla="*/ 7546975 w 7569200"/>
              <a:gd name="connsiteY40" fmla="*/ 1870075 h 6858000"/>
              <a:gd name="connsiteX41" fmla="*/ 7558087 w 7569200"/>
              <a:gd name="connsiteY41" fmla="*/ 1922462 h 6858000"/>
              <a:gd name="connsiteX42" fmla="*/ 7566025 w 7569200"/>
              <a:gd name="connsiteY42" fmla="*/ 1982787 h 6858000"/>
              <a:gd name="connsiteX43" fmla="*/ 7569200 w 7569200"/>
              <a:gd name="connsiteY43" fmla="*/ 2051050 h 6858000"/>
              <a:gd name="connsiteX44" fmla="*/ 7566025 w 7569200"/>
              <a:gd name="connsiteY44" fmla="*/ 2119312 h 6858000"/>
              <a:gd name="connsiteX45" fmla="*/ 7558087 w 7569200"/>
              <a:gd name="connsiteY45" fmla="*/ 2179637 h 6858000"/>
              <a:gd name="connsiteX46" fmla="*/ 7546975 w 7569200"/>
              <a:gd name="connsiteY46" fmla="*/ 2232025 h 6858000"/>
              <a:gd name="connsiteX47" fmla="*/ 7532687 w 7569200"/>
              <a:gd name="connsiteY47" fmla="*/ 2278062 h 6858000"/>
              <a:gd name="connsiteX48" fmla="*/ 7516812 w 7569200"/>
              <a:gd name="connsiteY48" fmla="*/ 2319337 h 6858000"/>
              <a:gd name="connsiteX49" fmla="*/ 7497762 w 7569200"/>
              <a:gd name="connsiteY49" fmla="*/ 2359025 h 6858000"/>
              <a:gd name="connsiteX50" fmla="*/ 7478712 w 7569200"/>
              <a:gd name="connsiteY50" fmla="*/ 2395537 h 6858000"/>
              <a:gd name="connsiteX51" fmla="*/ 7459662 w 7569200"/>
              <a:gd name="connsiteY51" fmla="*/ 2433637 h 6858000"/>
              <a:gd name="connsiteX52" fmla="*/ 7442200 w 7569200"/>
              <a:gd name="connsiteY52" fmla="*/ 2471737 h 6858000"/>
              <a:gd name="connsiteX53" fmla="*/ 7424737 w 7569200"/>
              <a:gd name="connsiteY53" fmla="*/ 2513012 h 6858000"/>
              <a:gd name="connsiteX54" fmla="*/ 7410450 w 7569200"/>
              <a:gd name="connsiteY54" fmla="*/ 2560637 h 6858000"/>
              <a:gd name="connsiteX55" fmla="*/ 7400925 w 7569200"/>
              <a:gd name="connsiteY55" fmla="*/ 2613025 h 6858000"/>
              <a:gd name="connsiteX56" fmla="*/ 7391400 w 7569200"/>
              <a:gd name="connsiteY56" fmla="*/ 2671762 h 6858000"/>
              <a:gd name="connsiteX57" fmla="*/ 7389812 w 7569200"/>
              <a:gd name="connsiteY57" fmla="*/ 2741612 h 6858000"/>
              <a:gd name="connsiteX58" fmla="*/ 7391400 w 7569200"/>
              <a:gd name="connsiteY58" fmla="*/ 2809875 h 6858000"/>
              <a:gd name="connsiteX59" fmla="*/ 7400925 w 7569200"/>
              <a:gd name="connsiteY59" fmla="*/ 2868612 h 6858000"/>
              <a:gd name="connsiteX60" fmla="*/ 7410450 w 7569200"/>
              <a:gd name="connsiteY60" fmla="*/ 2922587 h 6858000"/>
              <a:gd name="connsiteX61" fmla="*/ 7424737 w 7569200"/>
              <a:gd name="connsiteY61" fmla="*/ 2967037 h 6858000"/>
              <a:gd name="connsiteX62" fmla="*/ 7442200 w 7569200"/>
              <a:gd name="connsiteY62" fmla="*/ 3009900 h 6858000"/>
              <a:gd name="connsiteX63" fmla="*/ 7459662 w 7569200"/>
              <a:gd name="connsiteY63" fmla="*/ 3046412 h 6858000"/>
              <a:gd name="connsiteX64" fmla="*/ 7478712 w 7569200"/>
              <a:gd name="connsiteY64" fmla="*/ 3084512 h 6858000"/>
              <a:gd name="connsiteX65" fmla="*/ 7497762 w 7569200"/>
              <a:gd name="connsiteY65" fmla="*/ 3121025 h 6858000"/>
              <a:gd name="connsiteX66" fmla="*/ 7516812 w 7569200"/>
              <a:gd name="connsiteY66" fmla="*/ 3160712 h 6858000"/>
              <a:gd name="connsiteX67" fmla="*/ 7532687 w 7569200"/>
              <a:gd name="connsiteY67" fmla="*/ 3201987 h 6858000"/>
              <a:gd name="connsiteX68" fmla="*/ 7546975 w 7569200"/>
              <a:gd name="connsiteY68" fmla="*/ 3248025 h 6858000"/>
              <a:gd name="connsiteX69" fmla="*/ 7558087 w 7569200"/>
              <a:gd name="connsiteY69" fmla="*/ 3300412 h 6858000"/>
              <a:gd name="connsiteX70" fmla="*/ 7566025 w 7569200"/>
              <a:gd name="connsiteY70" fmla="*/ 3360737 h 6858000"/>
              <a:gd name="connsiteX71" fmla="*/ 7569200 w 7569200"/>
              <a:gd name="connsiteY71" fmla="*/ 3427412 h 6858000"/>
              <a:gd name="connsiteX72" fmla="*/ 7566025 w 7569200"/>
              <a:gd name="connsiteY72" fmla="*/ 3497262 h 6858000"/>
              <a:gd name="connsiteX73" fmla="*/ 7558087 w 7569200"/>
              <a:gd name="connsiteY73" fmla="*/ 3557587 h 6858000"/>
              <a:gd name="connsiteX74" fmla="*/ 7546975 w 7569200"/>
              <a:gd name="connsiteY74" fmla="*/ 3609975 h 6858000"/>
              <a:gd name="connsiteX75" fmla="*/ 7532687 w 7569200"/>
              <a:gd name="connsiteY75" fmla="*/ 3656012 h 6858000"/>
              <a:gd name="connsiteX76" fmla="*/ 7516812 w 7569200"/>
              <a:gd name="connsiteY76" fmla="*/ 3697287 h 6858000"/>
              <a:gd name="connsiteX77" fmla="*/ 7497762 w 7569200"/>
              <a:gd name="connsiteY77" fmla="*/ 3736975 h 6858000"/>
              <a:gd name="connsiteX78" fmla="*/ 7459662 w 7569200"/>
              <a:gd name="connsiteY78" fmla="*/ 3811587 h 6858000"/>
              <a:gd name="connsiteX79" fmla="*/ 7442200 w 7569200"/>
              <a:gd name="connsiteY79" fmla="*/ 3848100 h 6858000"/>
              <a:gd name="connsiteX80" fmla="*/ 7424737 w 7569200"/>
              <a:gd name="connsiteY80" fmla="*/ 3890962 h 6858000"/>
              <a:gd name="connsiteX81" fmla="*/ 7410450 w 7569200"/>
              <a:gd name="connsiteY81" fmla="*/ 3935412 h 6858000"/>
              <a:gd name="connsiteX82" fmla="*/ 7400925 w 7569200"/>
              <a:gd name="connsiteY82" fmla="*/ 3987800 h 6858000"/>
              <a:gd name="connsiteX83" fmla="*/ 7391400 w 7569200"/>
              <a:gd name="connsiteY83" fmla="*/ 4048125 h 6858000"/>
              <a:gd name="connsiteX84" fmla="*/ 7389812 w 7569200"/>
              <a:gd name="connsiteY84" fmla="*/ 4116387 h 6858000"/>
              <a:gd name="connsiteX85" fmla="*/ 7391400 w 7569200"/>
              <a:gd name="connsiteY85" fmla="*/ 4186237 h 6858000"/>
              <a:gd name="connsiteX86" fmla="*/ 7400925 w 7569200"/>
              <a:gd name="connsiteY86" fmla="*/ 4244975 h 6858000"/>
              <a:gd name="connsiteX87" fmla="*/ 7410450 w 7569200"/>
              <a:gd name="connsiteY87" fmla="*/ 4297362 h 6858000"/>
              <a:gd name="connsiteX88" fmla="*/ 7424737 w 7569200"/>
              <a:gd name="connsiteY88" fmla="*/ 4343400 h 6858000"/>
              <a:gd name="connsiteX89" fmla="*/ 7442200 w 7569200"/>
              <a:gd name="connsiteY89" fmla="*/ 4386262 h 6858000"/>
              <a:gd name="connsiteX90" fmla="*/ 7459662 w 7569200"/>
              <a:gd name="connsiteY90" fmla="*/ 4424362 h 6858000"/>
              <a:gd name="connsiteX91" fmla="*/ 7497762 w 7569200"/>
              <a:gd name="connsiteY91" fmla="*/ 4498975 h 6858000"/>
              <a:gd name="connsiteX92" fmla="*/ 7516812 w 7569200"/>
              <a:gd name="connsiteY92" fmla="*/ 4537075 h 6858000"/>
              <a:gd name="connsiteX93" fmla="*/ 7532687 w 7569200"/>
              <a:gd name="connsiteY93" fmla="*/ 4579937 h 6858000"/>
              <a:gd name="connsiteX94" fmla="*/ 7546975 w 7569200"/>
              <a:gd name="connsiteY94" fmla="*/ 4625975 h 6858000"/>
              <a:gd name="connsiteX95" fmla="*/ 7558087 w 7569200"/>
              <a:gd name="connsiteY95" fmla="*/ 4678362 h 6858000"/>
              <a:gd name="connsiteX96" fmla="*/ 7566025 w 7569200"/>
              <a:gd name="connsiteY96" fmla="*/ 4738687 h 6858000"/>
              <a:gd name="connsiteX97" fmla="*/ 7569200 w 7569200"/>
              <a:gd name="connsiteY97" fmla="*/ 4806950 h 6858000"/>
              <a:gd name="connsiteX98" fmla="*/ 7566025 w 7569200"/>
              <a:gd name="connsiteY98" fmla="*/ 4875212 h 6858000"/>
              <a:gd name="connsiteX99" fmla="*/ 7558087 w 7569200"/>
              <a:gd name="connsiteY99" fmla="*/ 4935537 h 6858000"/>
              <a:gd name="connsiteX100" fmla="*/ 7546975 w 7569200"/>
              <a:gd name="connsiteY100" fmla="*/ 4987925 h 6858000"/>
              <a:gd name="connsiteX101" fmla="*/ 7532687 w 7569200"/>
              <a:gd name="connsiteY101" fmla="*/ 5033962 h 6858000"/>
              <a:gd name="connsiteX102" fmla="*/ 7516812 w 7569200"/>
              <a:gd name="connsiteY102" fmla="*/ 5075237 h 6858000"/>
              <a:gd name="connsiteX103" fmla="*/ 7497762 w 7569200"/>
              <a:gd name="connsiteY103" fmla="*/ 5114925 h 6858000"/>
              <a:gd name="connsiteX104" fmla="*/ 7478712 w 7569200"/>
              <a:gd name="connsiteY104" fmla="*/ 5149850 h 6858000"/>
              <a:gd name="connsiteX105" fmla="*/ 7459662 w 7569200"/>
              <a:gd name="connsiteY105" fmla="*/ 5186362 h 6858000"/>
              <a:gd name="connsiteX106" fmla="*/ 7442200 w 7569200"/>
              <a:gd name="connsiteY106" fmla="*/ 5226050 h 6858000"/>
              <a:gd name="connsiteX107" fmla="*/ 7424737 w 7569200"/>
              <a:gd name="connsiteY107" fmla="*/ 5268912 h 6858000"/>
              <a:gd name="connsiteX108" fmla="*/ 7410450 w 7569200"/>
              <a:gd name="connsiteY108" fmla="*/ 5313362 h 6858000"/>
              <a:gd name="connsiteX109" fmla="*/ 7400925 w 7569200"/>
              <a:gd name="connsiteY109" fmla="*/ 5365750 h 6858000"/>
              <a:gd name="connsiteX110" fmla="*/ 7391400 w 7569200"/>
              <a:gd name="connsiteY110" fmla="*/ 5426075 h 6858000"/>
              <a:gd name="connsiteX111" fmla="*/ 7389812 w 7569200"/>
              <a:gd name="connsiteY111" fmla="*/ 5494337 h 6858000"/>
              <a:gd name="connsiteX112" fmla="*/ 7391400 w 7569200"/>
              <a:gd name="connsiteY112" fmla="*/ 5562600 h 6858000"/>
              <a:gd name="connsiteX113" fmla="*/ 7400925 w 7569200"/>
              <a:gd name="connsiteY113" fmla="*/ 5622925 h 6858000"/>
              <a:gd name="connsiteX114" fmla="*/ 7410450 w 7569200"/>
              <a:gd name="connsiteY114" fmla="*/ 5675312 h 6858000"/>
              <a:gd name="connsiteX115" fmla="*/ 7424737 w 7569200"/>
              <a:gd name="connsiteY115" fmla="*/ 5721350 h 6858000"/>
              <a:gd name="connsiteX116" fmla="*/ 7442200 w 7569200"/>
              <a:gd name="connsiteY116" fmla="*/ 5762625 h 6858000"/>
              <a:gd name="connsiteX117" fmla="*/ 7459662 w 7569200"/>
              <a:gd name="connsiteY117" fmla="*/ 5802312 h 6858000"/>
              <a:gd name="connsiteX118" fmla="*/ 7478712 w 7569200"/>
              <a:gd name="connsiteY118" fmla="*/ 5840412 h 6858000"/>
              <a:gd name="connsiteX119" fmla="*/ 7497762 w 7569200"/>
              <a:gd name="connsiteY119" fmla="*/ 5876925 h 6858000"/>
              <a:gd name="connsiteX120" fmla="*/ 7516812 w 7569200"/>
              <a:gd name="connsiteY120" fmla="*/ 5915025 h 6858000"/>
              <a:gd name="connsiteX121" fmla="*/ 7532687 w 7569200"/>
              <a:gd name="connsiteY121" fmla="*/ 5956300 h 6858000"/>
              <a:gd name="connsiteX122" fmla="*/ 7546975 w 7569200"/>
              <a:gd name="connsiteY122" fmla="*/ 6003925 h 6858000"/>
              <a:gd name="connsiteX123" fmla="*/ 7558087 w 7569200"/>
              <a:gd name="connsiteY123" fmla="*/ 6056312 h 6858000"/>
              <a:gd name="connsiteX124" fmla="*/ 7566025 w 7569200"/>
              <a:gd name="connsiteY124" fmla="*/ 6113462 h 6858000"/>
              <a:gd name="connsiteX125" fmla="*/ 7569200 w 7569200"/>
              <a:gd name="connsiteY125" fmla="*/ 6183312 h 6858000"/>
              <a:gd name="connsiteX126" fmla="*/ 7566025 w 7569200"/>
              <a:gd name="connsiteY126" fmla="*/ 6251575 h 6858000"/>
              <a:gd name="connsiteX127" fmla="*/ 7558087 w 7569200"/>
              <a:gd name="connsiteY127" fmla="*/ 6311900 h 6858000"/>
              <a:gd name="connsiteX128" fmla="*/ 7546975 w 7569200"/>
              <a:gd name="connsiteY128" fmla="*/ 6361112 h 6858000"/>
              <a:gd name="connsiteX129" fmla="*/ 7532687 w 7569200"/>
              <a:gd name="connsiteY129" fmla="*/ 6407150 h 6858000"/>
              <a:gd name="connsiteX130" fmla="*/ 7516812 w 7569200"/>
              <a:gd name="connsiteY130" fmla="*/ 6448425 h 6858000"/>
              <a:gd name="connsiteX131" fmla="*/ 7499350 w 7569200"/>
              <a:gd name="connsiteY131" fmla="*/ 6488112 h 6858000"/>
              <a:gd name="connsiteX132" fmla="*/ 7481887 w 7569200"/>
              <a:gd name="connsiteY132" fmla="*/ 6523037 h 6858000"/>
              <a:gd name="connsiteX133" fmla="*/ 7462837 w 7569200"/>
              <a:gd name="connsiteY133" fmla="*/ 6561137 h 6858000"/>
              <a:gd name="connsiteX134" fmla="*/ 7443787 w 7569200"/>
              <a:gd name="connsiteY134" fmla="*/ 6597650 h 6858000"/>
              <a:gd name="connsiteX135" fmla="*/ 7427912 w 7569200"/>
              <a:gd name="connsiteY135" fmla="*/ 6640512 h 6858000"/>
              <a:gd name="connsiteX136" fmla="*/ 7412037 w 7569200"/>
              <a:gd name="connsiteY136" fmla="*/ 6683375 h 6858000"/>
              <a:gd name="connsiteX137" fmla="*/ 7402512 w 7569200"/>
              <a:gd name="connsiteY137" fmla="*/ 6735762 h 6858000"/>
              <a:gd name="connsiteX138" fmla="*/ 7394575 w 7569200"/>
              <a:gd name="connsiteY138" fmla="*/ 6791325 h 6858000"/>
              <a:gd name="connsiteX139" fmla="*/ 7389812 w 7569200"/>
              <a:gd name="connsiteY139" fmla="*/ 6858000 h 6858000"/>
              <a:gd name="connsiteX140" fmla="*/ 0 w 7569200"/>
              <a:gd name="connsiteY140" fmla="*/ 6858000 h 6858000"/>
              <a:gd name="connsiteX141" fmla="*/ 0 w 7569200"/>
              <a:gd name="connsiteY14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7569200" h="6858000">
                <a:moveTo>
                  <a:pt x="0" y="0"/>
                </a:moveTo>
                <a:lnTo>
                  <a:pt x="7389812" y="0"/>
                </a:lnTo>
                <a:lnTo>
                  <a:pt x="7394575" y="66675"/>
                </a:lnTo>
                <a:lnTo>
                  <a:pt x="7402512" y="122237"/>
                </a:lnTo>
                <a:lnTo>
                  <a:pt x="7412037" y="174625"/>
                </a:lnTo>
                <a:lnTo>
                  <a:pt x="7427912" y="217487"/>
                </a:lnTo>
                <a:lnTo>
                  <a:pt x="7443787" y="260350"/>
                </a:lnTo>
                <a:lnTo>
                  <a:pt x="7462837" y="296862"/>
                </a:lnTo>
                <a:lnTo>
                  <a:pt x="7481887" y="334962"/>
                </a:lnTo>
                <a:lnTo>
                  <a:pt x="7499350" y="369887"/>
                </a:lnTo>
                <a:lnTo>
                  <a:pt x="7516812" y="409575"/>
                </a:lnTo>
                <a:lnTo>
                  <a:pt x="7532687" y="450850"/>
                </a:lnTo>
                <a:lnTo>
                  <a:pt x="7546975" y="496887"/>
                </a:lnTo>
                <a:lnTo>
                  <a:pt x="7558087" y="546100"/>
                </a:lnTo>
                <a:lnTo>
                  <a:pt x="7566025" y="606425"/>
                </a:lnTo>
                <a:lnTo>
                  <a:pt x="7569200" y="673100"/>
                </a:lnTo>
                <a:lnTo>
                  <a:pt x="7566025" y="744537"/>
                </a:lnTo>
                <a:lnTo>
                  <a:pt x="7558087" y="801687"/>
                </a:lnTo>
                <a:lnTo>
                  <a:pt x="7546975" y="854075"/>
                </a:lnTo>
                <a:lnTo>
                  <a:pt x="7532687" y="901700"/>
                </a:lnTo>
                <a:lnTo>
                  <a:pt x="7516812" y="942975"/>
                </a:lnTo>
                <a:lnTo>
                  <a:pt x="7497762" y="981075"/>
                </a:lnTo>
                <a:lnTo>
                  <a:pt x="7478712" y="1017587"/>
                </a:lnTo>
                <a:lnTo>
                  <a:pt x="7459662" y="1055687"/>
                </a:lnTo>
                <a:lnTo>
                  <a:pt x="7442200" y="1095375"/>
                </a:lnTo>
                <a:lnTo>
                  <a:pt x="7424737" y="1136650"/>
                </a:lnTo>
                <a:lnTo>
                  <a:pt x="7410450" y="1182687"/>
                </a:lnTo>
                <a:lnTo>
                  <a:pt x="7400925" y="1235075"/>
                </a:lnTo>
                <a:lnTo>
                  <a:pt x="7391400" y="1295400"/>
                </a:lnTo>
                <a:lnTo>
                  <a:pt x="7389812" y="1363662"/>
                </a:lnTo>
                <a:lnTo>
                  <a:pt x="7391400" y="1431925"/>
                </a:lnTo>
                <a:lnTo>
                  <a:pt x="7400925" y="1492250"/>
                </a:lnTo>
                <a:lnTo>
                  <a:pt x="7410450" y="1544637"/>
                </a:lnTo>
                <a:lnTo>
                  <a:pt x="7424737" y="1589087"/>
                </a:lnTo>
                <a:lnTo>
                  <a:pt x="7442200" y="1631950"/>
                </a:lnTo>
                <a:lnTo>
                  <a:pt x="7459662" y="1671637"/>
                </a:lnTo>
                <a:lnTo>
                  <a:pt x="7478712" y="1708150"/>
                </a:lnTo>
                <a:lnTo>
                  <a:pt x="7497762" y="1743075"/>
                </a:lnTo>
                <a:lnTo>
                  <a:pt x="7516812" y="1782762"/>
                </a:lnTo>
                <a:lnTo>
                  <a:pt x="7532687" y="1824037"/>
                </a:lnTo>
                <a:lnTo>
                  <a:pt x="7546975" y="1870075"/>
                </a:lnTo>
                <a:lnTo>
                  <a:pt x="7558087" y="1922462"/>
                </a:lnTo>
                <a:lnTo>
                  <a:pt x="7566025" y="1982787"/>
                </a:lnTo>
                <a:lnTo>
                  <a:pt x="7569200" y="2051050"/>
                </a:lnTo>
                <a:lnTo>
                  <a:pt x="7566025" y="2119312"/>
                </a:lnTo>
                <a:lnTo>
                  <a:pt x="7558087" y="2179637"/>
                </a:lnTo>
                <a:lnTo>
                  <a:pt x="7546975" y="2232025"/>
                </a:lnTo>
                <a:lnTo>
                  <a:pt x="7532687" y="2278062"/>
                </a:lnTo>
                <a:lnTo>
                  <a:pt x="7516812" y="2319337"/>
                </a:lnTo>
                <a:lnTo>
                  <a:pt x="7497762" y="2359025"/>
                </a:lnTo>
                <a:lnTo>
                  <a:pt x="7478712" y="2395537"/>
                </a:lnTo>
                <a:lnTo>
                  <a:pt x="7459662" y="2433637"/>
                </a:lnTo>
                <a:lnTo>
                  <a:pt x="7442200" y="2471737"/>
                </a:lnTo>
                <a:lnTo>
                  <a:pt x="7424737" y="2513012"/>
                </a:lnTo>
                <a:lnTo>
                  <a:pt x="7410450" y="2560637"/>
                </a:lnTo>
                <a:lnTo>
                  <a:pt x="7400925" y="2613025"/>
                </a:lnTo>
                <a:lnTo>
                  <a:pt x="7391400" y="2671762"/>
                </a:lnTo>
                <a:lnTo>
                  <a:pt x="7389812" y="2741612"/>
                </a:lnTo>
                <a:lnTo>
                  <a:pt x="7391400" y="2809875"/>
                </a:lnTo>
                <a:lnTo>
                  <a:pt x="7400925" y="2868612"/>
                </a:lnTo>
                <a:lnTo>
                  <a:pt x="7410450" y="2922587"/>
                </a:lnTo>
                <a:lnTo>
                  <a:pt x="7424737" y="2967037"/>
                </a:lnTo>
                <a:lnTo>
                  <a:pt x="7442200" y="3009900"/>
                </a:lnTo>
                <a:lnTo>
                  <a:pt x="7459662" y="3046412"/>
                </a:lnTo>
                <a:lnTo>
                  <a:pt x="7478712" y="3084512"/>
                </a:lnTo>
                <a:lnTo>
                  <a:pt x="7497762" y="3121025"/>
                </a:lnTo>
                <a:lnTo>
                  <a:pt x="7516812" y="3160712"/>
                </a:lnTo>
                <a:lnTo>
                  <a:pt x="7532687" y="3201987"/>
                </a:lnTo>
                <a:lnTo>
                  <a:pt x="7546975" y="3248025"/>
                </a:lnTo>
                <a:lnTo>
                  <a:pt x="7558087" y="3300412"/>
                </a:lnTo>
                <a:lnTo>
                  <a:pt x="7566025" y="3360737"/>
                </a:lnTo>
                <a:lnTo>
                  <a:pt x="7569200" y="3427412"/>
                </a:lnTo>
                <a:lnTo>
                  <a:pt x="7566025" y="3497262"/>
                </a:lnTo>
                <a:lnTo>
                  <a:pt x="7558087" y="3557587"/>
                </a:lnTo>
                <a:lnTo>
                  <a:pt x="7546975" y="3609975"/>
                </a:lnTo>
                <a:lnTo>
                  <a:pt x="7532687" y="3656012"/>
                </a:lnTo>
                <a:lnTo>
                  <a:pt x="7516812" y="3697287"/>
                </a:lnTo>
                <a:lnTo>
                  <a:pt x="7497762" y="3736975"/>
                </a:lnTo>
                <a:lnTo>
                  <a:pt x="7459662" y="3811587"/>
                </a:lnTo>
                <a:lnTo>
                  <a:pt x="7442200" y="3848100"/>
                </a:lnTo>
                <a:lnTo>
                  <a:pt x="7424737" y="3890962"/>
                </a:lnTo>
                <a:lnTo>
                  <a:pt x="7410450" y="3935412"/>
                </a:lnTo>
                <a:lnTo>
                  <a:pt x="7400925" y="3987800"/>
                </a:lnTo>
                <a:lnTo>
                  <a:pt x="7391400" y="4048125"/>
                </a:lnTo>
                <a:lnTo>
                  <a:pt x="7389812" y="4116387"/>
                </a:lnTo>
                <a:lnTo>
                  <a:pt x="7391400" y="4186237"/>
                </a:lnTo>
                <a:lnTo>
                  <a:pt x="7400925" y="4244975"/>
                </a:lnTo>
                <a:lnTo>
                  <a:pt x="7410450" y="4297362"/>
                </a:lnTo>
                <a:lnTo>
                  <a:pt x="7424737" y="4343400"/>
                </a:lnTo>
                <a:lnTo>
                  <a:pt x="7442200" y="4386262"/>
                </a:lnTo>
                <a:lnTo>
                  <a:pt x="7459662" y="4424362"/>
                </a:lnTo>
                <a:lnTo>
                  <a:pt x="7497762" y="4498975"/>
                </a:lnTo>
                <a:lnTo>
                  <a:pt x="7516812" y="4537075"/>
                </a:lnTo>
                <a:lnTo>
                  <a:pt x="7532687" y="4579937"/>
                </a:lnTo>
                <a:lnTo>
                  <a:pt x="7546975" y="4625975"/>
                </a:lnTo>
                <a:lnTo>
                  <a:pt x="7558087" y="4678362"/>
                </a:lnTo>
                <a:lnTo>
                  <a:pt x="7566025" y="4738687"/>
                </a:lnTo>
                <a:lnTo>
                  <a:pt x="7569200" y="4806950"/>
                </a:lnTo>
                <a:lnTo>
                  <a:pt x="7566025" y="4875212"/>
                </a:lnTo>
                <a:lnTo>
                  <a:pt x="7558087" y="4935537"/>
                </a:lnTo>
                <a:lnTo>
                  <a:pt x="7546975" y="4987925"/>
                </a:lnTo>
                <a:lnTo>
                  <a:pt x="7532687" y="5033962"/>
                </a:lnTo>
                <a:lnTo>
                  <a:pt x="7516812" y="5075237"/>
                </a:lnTo>
                <a:lnTo>
                  <a:pt x="7497762" y="5114925"/>
                </a:lnTo>
                <a:lnTo>
                  <a:pt x="7478712" y="5149850"/>
                </a:lnTo>
                <a:lnTo>
                  <a:pt x="7459662" y="5186362"/>
                </a:lnTo>
                <a:lnTo>
                  <a:pt x="7442200" y="5226050"/>
                </a:lnTo>
                <a:lnTo>
                  <a:pt x="7424737" y="5268912"/>
                </a:lnTo>
                <a:lnTo>
                  <a:pt x="7410450" y="5313362"/>
                </a:lnTo>
                <a:lnTo>
                  <a:pt x="7400925" y="5365750"/>
                </a:lnTo>
                <a:lnTo>
                  <a:pt x="7391400" y="5426075"/>
                </a:lnTo>
                <a:lnTo>
                  <a:pt x="7389812" y="5494337"/>
                </a:lnTo>
                <a:lnTo>
                  <a:pt x="7391400" y="5562600"/>
                </a:lnTo>
                <a:lnTo>
                  <a:pt x="7400925" y="5622925"/>
                </a:lnTo>
                <a:lnTo>
                  <a:pt x="7410450" y="5675312"/>
                </a:lnTo>
                <a:lnTo>
                  <a:pt x="7424737" y="5721350"/>
                </a:lnTo>
                <a:lnTo>
                  <a:pt x="7442200" y="5762625"/>
                </a:lnTo>
                <a:lnTo>
                  <a:pt x="7459662" y="5802312"/>
                </a:lnTo>
                <a:lnTo>
                  <a:pt x="7478712" y="5840412"/>
                </a:lnTo>
                <a:lnTo>
                  <a:pt x="7497762" y="5876925"/>
                </a:lnTo>
                <a:lnTo>
                  <a:pt x="7516812" y="5915025"/>
                </a:lnTo>
                <a:lnTo>
                  <a:pt x="7532687" y="5956300"/>
                </a:lnTo>
                <a:lnTo>
                  <a:pt x="7546975" y="6003925"/>
                </a:lnTo>
                <a:lnTo>
                  <a:pt x="7558087" y="6056312"/>
                </a:lnTo>
                <a:lnTo>
                  <a:pt x="7566025" y="6113462"/>
                </a:lnTo>
                <a:lnTo>
                  <a:pt x="7569200" y="6183312"/>
                </a:lnTo>
                <a:lnTo>
                  <a:pt x="7566025" y="6251575"/>
                </a:lnTo>
                <a:lnTo>
                  <a:pt x="7558087" y="6311900"/>
                </a:lnTo>
                <a:lnTo>
                  <a:pt x="7546975" y="6361112"/>
                </a:lnTo>
                <a:lnTo>
                  <a:pt x="7532687" y="6407150"/>
                </a:lnTo>
                <a:lnTo>
                  <a:pt x="7516812" y="6448425"/>
                </a:lnTo>
                <a:lnTo>
                  <a:pt x="7499350" y="6488112"/>
                </a:lnTo>
                <a:lnTo>
                  <a:pt x="7481887" y="6523037"/>
                </a:lnTo>
                <a:lnTo>
                  <a:pt x="7462837" y="6561137"/>
                </a:lnTo>
                <a:lnTo>
                  <a:pt x="7443787" y="6597650"/>
                </a:lnTo>
                <a:lnTo>
                  <a:pt x="7427912" y="6640512"/>
                </a:lnTo>
                <a:lnTo>
                  <a:pt x="7412037" y="6683375"/>
                </a:lnTo>
                <a:lnTo>
                  <a:pt x="7402512" y="6735762"/>
                </a:lnTo>
                <a:lnTo>
                  <a:pt x="7394575" y="6791325"/>
                </a:lnTo>
                <a:lnTo>
                  <a:pt x="7389812" y="6858000"/>
                </a:lnTo>
                <a:lnTo>
                  <a:pt x="0" y="6858000"/>
                </a:lnTo>
                <a:lnTo>
                  <a:pt x="0" y="0"/>
                </a:lnTo>
                <a:close/>
              </a:path>
            </a:pathLst>
          </a:custGeom>
          <a:solidFill>
            <a:schemeClr val="bg2"/>
          </a:solidFill>
          <a:ln w="0">
            <a:noFill/>
            <a:prstDash val="solid"/>
            <a:round/>
            <a:headEnd/>
            <a:tailEnd/>
          </a:ln>
        </p:spPr>
      </p:sp>
      <p:sp>
        <p:nvSpPr>
          <p:cNvPr id="2" name="Titel 1">
            <a:extLst>
              <a:ext uri="{FF2B5EF4-FFF2-40B4-BE49-F238E27FC236}">
                <a16:creationId xmlns:a16="http://schemas.microsoft.com/office/drawing/2014/main" id="{B5B14902-2C1B-8128-BE5C-F4A026448417}"/>
              </a:ext>
            </a:extLst>
          </p:cNvPr>
          <p:cNvSpPr>
            <a:spLocks noGrp="1"/>
          </p:cNvSpPr>
          <p:nvPr>
            <p:ph type="title"/>
          </p:nvPr>
        </p:nvSpPr>
        <p:spPr>
          <a:xfrm>
            <a:off x="765051" y="382385"/>
            <a:ext cx="6015897" cy="1492132"/>
          </a:xfrm>
        </p:spPr>
        <p:txBody>
          <a:bodyPr>
            <a:normAutofit/>
          </a:bodyPr>
          <a:lstStyle/>
          <a:p>
            <a:r>
              <a:rPr lang="nl-NL" dirty="0"/>
              <a:t>5 oktober</a:t>
            </a:r>
          </a:p>
        </p:txBody>
      </p:sp>
      <p:sp>
        <p:nvSpPr>
          <p:cNvPr id="11" name="Rectangle 10">
            <a:extLst>
              <a:ext uri="{FF2B5EF4-FFF2-40B4-BE49-F238E27FC236}">
                <a16:creationId xmlns:a16="http://schemas.microsoft.com/office/drawing/2014/main" id="{FA0382D1-1594-4E3D-842E-04E1E5E757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ijdelijke aanduiding voor inhoud 2">
            <a:extLst>
              <a:ext uri="{FF2B5EF4-FFF2-40B4-BE49-F238E27FC236}">
                <a16:creationId xmlns:a16="http://schemas.microsoft.com/office/drawing/2014/main" id="{5EF89862-3D30-09BC-833A-C3B5CF9F1192}"/>
              </a:ext>
            </a:extLst>
          </p:cNvPr>
          <p:cNvSpPr>
            <a:spLocks noGrp="1"/>
          </p:cNvSpPr>
          <p:nvPr>
            <p:ph idx="1"/>
          </p:nvPr>
        </p:nvSpPr>
        <p:spPr>
          <a:xfrm>
            <a:off x="765051" y="2286001"/>
            <a:ext cx="6015897" cy="3593591"/>
          </a:xfrm>
        </p:spPr>
        <p:txBody>
          <a:bodyPr>
            <a:normAutofit/>
          </a:bodyPr>
          <a:lstStyle/>
          <a:p>
            <a:pPr>
              <a:lnSpc>
                <a:spcPct val="100000"/>
              </a:lnSpc>
            </a:pPr>
            <a:r>
              <a:rPr lang="nl-NL" dirty="0"/>
              <a:t>Formatie van onderzoeksteam in Hoofddorp</a:t>
            </a:r>
          </a:p>
          <a:p>
            <a:pPr>
              <a:lnSpc>
                <a:spcPct val="100000"/>
              </a:lnSpc>
            </a:pPr>
            <a:r>
              <a:rPr lang="nl-NL" dirty="0"/>
              <a:t>vliegtuigconstructie, motoren, vliegtuig-operatie, CVR- en DFDR uitlezing, vliegtuigprestatie, verkeersleiding, hydraulische systemen en ‘</a:t>
            </a:r>
            <a:r>
              <a:rPr lang="nl-NL" dirty="0" err="1"/>
              <a:t>whatever</a:t>
            </a:r>
            <a:r>
              <a:rPr lang="nl-NL" dirty="0"/>
              <a:t> is </a:t>
            </a:r>
            <a:r>
              <a:rPr lang="nl-NL" dirty="0" err="1"/>
              <a:t>needed</a:t>
            </a:r>
            <a:r>
              <a:rPr lang="nl-NL" dirty="0"/>
              <a:t>’</a:t>
            </a:r>
          </a:p>
          <a:p>
            <a:pPr>
              <a:lnSpc>
                <a:spcPct val="100000"/>
              </a:lnSpc>
            </a:pPr>
            <a:r>
              <a:rPr lang="nl-NL" dirty="0"/>
              <a:t>Aanwijzing van hangaar 8 als locatie voor ongevallenonderzoek</a:t>
            </a:r>
          </a:p>
          <a:p>
            <a:pPr>
              <a:lnSpc>
                <a:spcPct val="100000"/>
              </a:lnSpc>
            </a:pPr>
            <a:r>
              <a:rPr lang="nl-NL" dirty="0"/>
              <a:t>Coördinatie vindt plaats vanuit Hoofddorp </a:t>
            </a:r>
          </a:p>
          <a:p>
            <a:pPr>
              <a:lnSpc>
                <a:spcPct val="100000"/>
              </a:lnSpc>
            </a:pPr>
            <a:r>
              <a:rPr lang="nl-NL" dirty="0"/>
              <a:t>Zoeken naar motoren op Gooimeer </a:t>
            </a:r>
          </a:p>
          <a:p>
            <a:pPr>
              <a:lnSpc>
                <a:spcPct val="100000"/>
              </a:lnSpc>
            </a:pPr>
            <a:r>
              <a:rPr lang="nl-NL" dirty="0"/>
              <a:t>In de loop van de dag beginnen onderdelen voor het wrakstuk onderzoek in H8 aangeleverd te worden</a:t>
            </a:r>
          </a:p>
        </p:txBody>
      </p:sp>
    </p:spTree>
    <p:extLst>
      <p:ext uri="{BB962C8B-B14F-4D97-AF65-F5344CB8AC3E}">
        <p14:creationId xmlns:p14="http://schemas.microsoft.com/office/powerpoint/2010/main" val="1070912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74BD3A9-25D1-4691-BE05-149182EC4C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1" name="Freeform 10">
            <a:extLst>
              <a:ext uri="{FF2B5EF4-FFF2-40B4-BE49-F238E27FC236}">
                <a16:creationId xmlns:a16="http://schemas.microsoft.com/office/drawing/2014/main" id="{8D49CF1A-01DD-4115-A6BB-CFA8F70453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7569200" cy="6858000"/>
          </a:xfrm>
          <a:custGeom>
            <a:avLst/>
            <a:gdLst>
              <a:gd name="connsiteX0" fmla="*/ 0 w 7569200"/>
              <a:gd name="connsiteY0" fmla="*/ 0 h 6858000"/>
              <a:gd name="connsiteX1" fmla="*/ 7389812 w 7569200"/>
              <a:gd name="connsiteY1" fmla="*/ 0 h 6858000"/>
              <a:gd name="connsiteX2" fmla="*/ 7394575 w 7569200"/>
              <a:gd name="connsiteY2" fmla="*/ 66675 h 6858000"/>
              <a:gd name="connsiteX3" fmla="*/ 7402512 w 7569200"/>
              <a:gd name="connsiteY3" fmla="*/ 122237 h 6858000"/>
              <a:gd name="connsiteX4" fmla="*/ 7412037 w 7569200"/>
              <a:gd name="connsiteY4" fmla="*/ 174625 h 6858000"/>
              <a:gd name="connsiteX5" fmla="*/ 7427912 w 7569200"/>
              <a:gd name="connsiteY5" fmla="*/ 217487 h 6858000"/>
              <a:gd name="connsiteX6" fmla="*/ 7443787 w 7569200"/>
              <a:gd name="connsiteY6" fmla="*/ 260350 h 6858000"/>
              <a:gd name="connsiteX7" fmla="*/ 7462837 w 7569200"/>
              <a:gd name="connsiteY7" fmla="*/ 296862 h 6858000"/>
              <a:gd name="connsiteX8" fmla="*/ 7481887 w 7569200"/>
              <a:gd name="connsiteY8" fmla="*/ 334962 h 6858000"/>
              <a:gd name="connsiteX9" fmla="*/ 7499350 w 7569200"/>
              <a:gd name="connsiteY9" fmla="*/ 369887 h 6858000"/>
              <a:gd name="connsiteX10" fmla="*/ 7516812 w 7569200"/>
              <a:gd name="connsiteY10" fmla="*/ 409575 h 6858000"/>
              <a:gd name="connsiteX11" fmla="*/ 7532687 w 7569200"/>
              <a:gd name="connsiteY11" fmla="*/ 450850 h 6858000"/>
              <a:gd name="connsiteX12" fmla="*/ 7546975 w 7569200"/>
              <a:gd name="connsiteY12" fmla="*/ 496887 h 6858000"/>
              <a:gd name="connsiteX13" fmla="*/ 7558087 w 7569200"/>
              <a:gd name="connsiteY13" fmla="*/ 546100 h 6858000"/>
              <a:gd name="connsiteX14" fmla="*/ 7566025 w 7569200"/>
              <a:gd name="connsiteY14" fmla="*/ 606425 h 6858000"/>
              <a:gd name="connsiteX15" fmla="*/ 7569200 w 7569200"/>
              <a:gd name="connsiteY15" fmla="*/ 673100 h 6858000"/>
              <a:gd name="connsiteX16" fmla="*/ 7566025 w 7569200"/>
              <a:gd name="connsiteY16" fmla="*/ 744537 h 6858000"/>
              <a:gd name="connsiteX17" fmla="*/ 7558087 w 7569200"/>
              <a:gd name="connsiteY17" fmla="*/ 801687 h 6858000"/>
              <a:gd name="connsiteX18" fmla="*/ 7546975 w 7569200"/>
              <a:gd name="connsiteY18" fmla="*/ 854075 h 6858000"/>
              <a:gd name="connsiteX19" fmla="*/ 7532687 w 7569200"/>
              <a:gd name="connsiteY19" fmla="*/ 901700 h 6858000"/>
              <a:gd name="connsiteX20" fmla="*/ 7516812 w 7569200"/>
              <a:gd name="connsiteY20" fmla="*/ 942975 h 6858000"/>
              <a:gd name="connsiteX21" fmla="*/ 7497762 w 7569200"/>
              <a:gd name="connsiteY21" fmla="*/ 981075 h 6858000"/>
              <a:gd name="connsiteX22" fmla="*/ 7478712 w 7569200"/>
              <a:gd name="connsiteY22" fmla="*/ 1017587 h 6858000"/>
              <a:gd name="connsiteX23" fmla="*/ 7459662 w 7569200"/>
              <a:gd name="connsiteY23" fmla="*/ 1055687 h 6858000"/>
              <a:gd name="connsiteX24" fmla="*/ 7442200 w 7569200"/>
              <a:gd name="connsiteY24" fmla="*/ 1095375 h 6858000"/>
              <a:gd name="connsiteX25" fmla="*/ 7424737 w 7569200"/>
              <a:gd name="connsiteY25" fmla="*/ 1136650 h 6858000"/>
              <a:gd name="connsiteX26" fmla="*/ 7410450 w 7569200"/>
              <a:gd name="connsiteY26" fmla="*/ 1182687 h 6858000"/>
              <a:gd name="connsiteX27" fmla="*/ 7400925 w 7569200"/>
              <a:gd name="connsiteY27" fmla="*/ 1235075 h 6858000"/>
              <a:gd name="connsiteX28" fmla="*/ 7391400 w 7569200"/>
              <a:gd name="connsiteY28" fmla="*/ 1295400 h 6858000"/>
              <a:gd name="connsiteX29" fmla="*/ 7389812 w 7569200"/>
              <a:gd name="connsiteY29" fmla="*/ 1363662 h 6858000"/>
              <a:gd name="connsiteX30" fmla="*/ 7391400 w 7569200"/>
              <a:gd name="connsiteY30" fmla="*/ 1431925 h 6858000"/>
              <a:gd name="connsiteX31" fmla="*/ 7400925 w 7569200"/>
              <a:gd name="connsiteY31" fmla="*/ 1492250 h 6858000"/>
              <a:gd name="connsiteX32" fmla="*/ 7410450 w 7569200"/>
              <a:gd name="connsiteY32" fmla="*/ 1544637 h 6858000"/>
              <a:gd name="connsiteX33" fmla="*/ 7424737 w 7569200"/>
              <a:gd name="connsiteY33" fmla="*/ 1589087 h 6858000"/>
              <a:gd name="connsiteX34" fmla="*/ 7442200 w 7569200"/>
              <a:gd name="connsiteY34" fmla="*/ 1631950 h 6858000"/>
              <a:gd name="connsiteX35" fmla="*/ 7459662 w 7569200"/>
              <a:gd name="connsiteY35" fmla="*/ 1671637 h 6858000"/>
              <a:gd name="connsiteX36" fmla="*/ 7478712 w 7569200"/>
              <a:gd name="connsiteY36" fmla="*/ 1708150 h 6858000"/>
              <a:gd name="connsiteX37" fmla="*/ 7497762 w 7569200"/>
              <a:gd name="connsiteY37" fmla="*/ 1743075 h 6858000"/>
              <a:gd name="connsiteX38" fmla="*/ 7516812 w 7569200"/>
              <a:gd name="connsiteY38" fmla="*/ 1782762 h 6858000"/>
              <a:gd name="connsiteX39" fmla="*/ 7532687 w 7569200"/>
              <a:gd name="connsiteY39" fmla="*/ 1824037 h 6858000"/>
              <a:gd name="connsiteX40" fmla="*/ 7546975 w 7569200"/>
              <a:gd name="connsiteY40" fmla="*/ 1870075 h 6858000"/>
              <a:gd name="connsiteX41" fmla="*/ 7558087 w 7569200"/>
              <a:gd name="connsiteY41" fmla="*/ 1922462 h 6858000"/>
              <a:gd name="connsiteX42" fmla="*/ 7566025 w 7569200"/>
              <a:gd name="connsiteY42" fmla="*/ 1982787 h 6858000"/>
              <a:gd name="connsiteX43" fmla="*/ 7569200 w 7569200"/>
              <a:gd name="connsiteY43" fmla="*/ 2051050 h 6858000"/>
              <a:gd name="connsiteX44" fmla="*/ 7566025 w 7569200"/>
              <a:gd name="connsiteY44" fmla="*/ 2119312 h 6858000"/>
              <a:gd name="connsiteX45" fmla="*/ 7558087 w 7569200"/>
              <a:gd name="connsiteY45" fmla="*/ 2179637 h 6858000"/>
              <a:gd name="connsiteX46" fmla="*/ 7546975 w 7569200"/>
              <a:gd name="connsiteY46" fmla="*/ 2232025 h 6858000"/>
              <a:gd name="connsiteX47" fmla="*/ 7532687 w 7569200"/>
              <a:gd name="connsiteY47" fmla="*/ 2278062 h 6858000"/>
              <a:gd name="connsiteX48" fmla="*/ 7516812 w 7569200"/>
              <a:gd name="connsiteY48" fmla="*/ 2319337 h 6858000"/>
              <a:gd name="connsiteX49" fmla="*/ 7497762 w 7569200"/>
              <a:gd name="connsiteY49" fmla="*/ 2359025 h 6858000"/>
              <a:gd name="connsiteX50" fmla="*/ 7478712 w 7569200"/>
              <a:gd name="connsiteY50" fmla="*/ 2395537 h 6858000"/>
              <a:gd name="connsiteX51" fmla="*/ 7459662 w 7569200"/>
              <a:gd name="connsiteY51" fmla="*/ 2433637 h 6858000"/>
              <a:gd name="connsiteX52" fmla="*/ 7442200 w 7569200"/>
              <a:gd name="connsiteY52" fmla="*/ 2471737 h 6858000"/>
              <a:gd name="connsiteX53" fmla="*/ 7424737 w 7569200"/>
              <a:gd name="connsiteY53" fmla="*/ 2513012 h 6858000"/>
              <a:gd name="connsiteX54" fmla="*/ 7410450 w 7569200"/>
              <a:gd name="connsiteY54" fmla="*/ 2560637 h 6858000"/>
              <a:gd name="connsiteX55" fmla="*/ 7400925 w 7569200"/>
              <a:gd name="connsiteY55" fmla="*/ 2613025 h 6858000"/>
              <a:gd name="connsiteX56" fmla="*/ 7391400 w 7569200"/>
              <a:gd name="connsiteY56" fmla="*/ 2671762 h 6858000"/>
              <a:gd name="connsiteX57" fmla="*/ 7389812 w 7569200"/>
              <a:gd name="connsiteY57" fmla="*/ 2741612 h 6858000"/>
              <a:gd name="connsiteX58" fmla="*/ 7391400 w 7569200"/>
              <a:gd name="connsiteY58" fmla="*/ 2809875 h 6858000"/>
              <a:gd name="connsiteX59" fmla="*/ 7400925 w 7569200"/>
              <a:gd name="connsiteY59" fmla="*/ 2868612 h 6858000"/>
              <a:gd name="connsiteX60" fmla="*/ 7410450 w 7569200"/>
              <a:gd name="connsiteY60" fmla="*/ 2922587 h 6858000"/>
              <a:gd name="connsiteX61" fmla="*/ 7424737 w 7569200"/>
              <a:gd name="connsiteY61" fmla="*/ 2967037 h 6858000"/>
              <a:gd name="connsiteX62" fmla="*/ 7442200 w 7569200"/>
              <a:gd name="connsiteY62" fmla="*/ 3009900 h 6858000"/>
              <a:gd name="connsiteX63" fmla="*/ 7459662 w 7569200"/>
              <a:gd name="connsiteY63" fmla="*/ 3046412 h 6858000"/>
              <a:gd name="connsiteX64" fmla="*/ 7478712 w 7569200"/>
              <a:gd name="connsiteY64" fmla="*/ 3084512 h 6858000"/>
              <a:gd name="connsiteX65" fmla="*/ 7497762 w 7569200"/>
              <a:gd name="connsiteY65" fmla="*/ 3121025 h 6858000"/>
              <a:gd name="connsiteX66" fmla="*/ 7516812 w 7569200"/>
              <a:gd name="connsiteY66" fmla="*/ 3160712 h 6858000"/>
              <a:gd name="connsiteX67" fmla="*/ 7532687 w 7569200"/>
              <a:gd name="connsiteY67" fmla="*/ 3201987 h 6858000"/>
              <a:gd name="connsiteX68" fmla="*/ 7546975 w 7569200"/>
              <a:gd name="connsiteY68" fmla="*/ 3248025 h 6858000"/>
              <a:gd name="connsiteX69" fmla="*/ 7558087 w 7569200"/>
              <a:gd name="connsiteY69" fmla="*/ 3300412 h 6858000"/>
              <a:gd name="connsiteX70" fmla="*/ 7566025 w 7569200"/>
              <a:gd name="connsiteY70" fmla="*/ 3360737 h 6858000"/>
              <a:gd name="connsiteX71" fmla="*/ 7569200 w 7569200"/>
              <a:gd name="connsiteY71" fmla="*/ 3427412 h 6858000"/>
              <a:gd name="connsiteX72" fmla="*/ 7566025 w 7569200"/>
              <a:gd name="connsiteY72" fmla="*/ 3497262 h 6858000"/>
              <a:gd name="connsiteX73" fmla="*/ 7558087 w 7569200"/>
              <a:gd name="connsiteY73" fmla="*/ 3557587 h 6858000"/>
              <a:gd name="connsiteX74" fmla="*/ 7546975 w 7569200"/>
              <a:gd name="connsiteY74" fmla="*/ 3609975 h 6858000"/>
              <a:gd name="connsiteX75" fmla="*/ 7532687 w 7569200"/>
              <a:gd name="connsiteY75" fmla="*/ 3656012 h 6858000"/>
              <a:gd name="connsiteX76" fmla="*/ 7516812 w 7569200"/>
              <a:gd name="connsiteY76" fmla="*/ 3697287 h 6858000"/>
              <a:gd name="connsiteX77" fmla="*/ 7497762 w 7569200"/>
              <a:gd name="connsiteY77" fmla="*/ 3736975 h 6858000"/>
              <a:gd name="connsiteX78" fmla="*/ 7459662 w 7569200"/>
              <a:gd name="connsiteY78" fmla="*/ 3811587 h 6858000"/>
              <a:gd name="connsiteX79" fmla="*/ 7442200 w 7569200"/>
              <a:gd name="connsiteY79" fmla="*/ 3848100 h 6858000"/>
              <a:gd name="connsiteX80" fmla="*/ 7424737 w 7569200"/>
              <a:gd name="connsiteY80" fmla="*/ 3890962 h 6858000"/>
              <a:gd name="connsiteX81" fmla="*/ 7410450 w 7569200"/>
              <a:gd name="connsiteY81" fmla="*/ 3935412 h 6858000"/>
              <a:gd name="connsiteX82" fmla="*/ 7400925 w 7569200"/>
              <a:gd name="connsiteY82" fmla="*/ 3987800 h 6858000"/>
              <a:gd name="connsiteX83" fmla="*/ 7391400 w 7569200"/>
              <a:gd name="connsiteY83" fmla="*/ 4048125 h 6858000"/>
              <a:gd name="connsiteX84" fmla="*/ 7389812 w 7569200"/>
              <a:gd name="connsiteY84" fmla="*/ 4116387 h 6858000"/>
              <a:gd name="connsiteX85" fmla="*/ 7391400 w 7569200"/>
              <a:gd name="connsiteY85" fmla="*/ 4186237 h 6858000"/>
              <a:gd name="connsiteX86" fmla="*/ 7400925 w 7569200"/>
              <a:gd name="connsiteY86" fmla="*/ 4244975 h 6858000"/>
              <a:gd name="connsiteX87" fmla="*/ 7410450 w 7569200"/>
              <a:gd name="connsiteY87" fmla="*/ 4297362 h 6858000"/>
              <a:gd name="connsiteX88" fmla="*/ 7424737 w 7569200"/>
              <a:gd name="connsiteY88" fmla="*/ 4343400 h 6858000"/>
              <a:gd name="connsiteX89" fmla="*/ 7442200 w 7569200"/>
              <a:gd name="connsiteY89" fmla="*/ 4386262 h 6858000"/>
              <a:gd name="connsiteX90" fmla="*/ 7459662 w 7569200"/>
              <a:gd name="connsiteY90" fmla="*/ 4424362 h 6858000"/>
              <a:gd name="connsiteX91" fmla="*/ 7497762 w 7569200"/>
              <a:gd name="connsiteY91" fmla="*/ 4498975 h 6858000"/>
              <a:gd name="connsiteX92" fmla="*/ 7516812 w 7569200"/>
              <a:gd name="connsiteY92" fmla="*/ 4537075 h 6858000"/>
              <a:gd name="connsiteX93" fmla="*/ 7532687 w 7569200"/>
              <a:gd name="connsiteY93" fmla="*/ 4579937 h 6858000"/>
              <a:gd name="connsiteX94" fmla="*/ 7546975 w 7569200"/>
              <a:gd name="connsiteY94" fmla="*/ 4625975 h 6858000"/>
              <a:gd name="connsiteX95" fmla="*/ 7558087 w 7569200"/>
              <a:gd name="connsiteY95" fmla="*/ 4678362 h 6858000"/>
              <a:gd name="connsiteX96" fmla="*/ 7566025 w 7569200"/>
              <a:gd name="connsiteY96" fmla="*/ 4738687 h 6858000"/>
              <a:gd name="connsiteX97" fmla="*/ 7569200 w 7569200"/>
              <a:gd name="connsiteY97" fmla="*/ 4806950 h 6858000"/>
              <a:gd name="connsiteX98" fmla="*/ 7566025 w 7569200"/>
              <a:gd name="connsiteY98" fmla="*/ 4875212 h 6858000"/>
              <a:gd name="connsiteX99" fmla="*/ 7558087 w 7569200"/>
              <a:gd name="connsiteY99" fmla="*/ 4935537 h 6858000"/>
              <a:gd name="connsiteX100" fmla="*/ 7546975 w 7569200"/>
              <a:gd name="connsiteY100" fmla="*/ 4987925 h 6858000"/>
              <a:gd name="connsiteX101" fmla="*/ 7532687 w 7569200"/>
              <a:gd name="connsiteY101" fmla="*/ 5033962 h 6858000"/>
              <a:gd name="connsiteX102" fmla="*/ 7516812 w 7569200"/>
              <a:gd name="connsiteY102" fmla="*/ 5075237 h 6858000"/>
              <a:gd name="connsiteX103" fmla="*/ 7497762 w 7569200"/>
              <a:gd name="connsiteY103" fmla="*/ 5114925 h 6858000"/>
              <a:gd name="connsiteX104" fmla="*/ 7478712 w 7569200"/>
              <a:gd name="connsiteY104" fmla="*/ 5149850 h 6858000"/>
              <a:gd name="connsiteX105" fmla="*/ 7459662 w 7569200"/>
              <a:gd name="connsiteY105" fmla="*/ 5186362 h 6858000"/>
              <a:gd name="connsiteX106" fmla="*/ 7442200 w 7569200"/>
              <a:gd name="connsiteY106" fmla="*/ 5226050 h 6858000"/>
              <a:gd name="connsiteX107" fmla="*/ 7424737 w 7569200"/>
              <a:gd name="connsiteY107" fmla="*/ 5268912 h 6858000"/>
              <a:gd name="connsiteX108" fmla="*/ 7410450 w 7569200"/>
              <a:gd name="connsiteY108" fmla="*/ 5313362 h 6858000"/>
              <a:gd name="connsiteX109" fmla="*/ 7400925 w 7569200"/>
              <a:gd name="connsiteY109" fmla="*/ 5365750 h 6858000"/>
              <a:gd name="connsiteX110" fmla="*/ 7391400 w 7569200"/>
              <a:gd name="connsiteY110" fmla="*/ 5426075 h 6858000"/>
              <a:gd name="connsiteX111" fmla="*/ 7389812 w 7569200"/>
              <a:gd name="connsiteY111" fmla="*/ 5494337 h 6858000"/>
              <a:gd name="connsiteX112" fmla="*/ 7391400 w 7569200"/>
              <a:gd name="connsiteY112" fmla="*/ 5562600 h 6858000"/>
              <a:gd name="connsiteX113" fmla="*/ 7400925 w 7569200"/>
              <a:gd name="connsiteY113" fmla="*/ 5622925 h 6858000"/>
              <a:gd name="connsiteX114" fmla="*/ 7410450 w 7569200"/>
              <a:gd name="connsiteY114" fmla="*/ 5675312 h 6858000"/>
              <a:gd name="connsiteX115" fmla="*/ 7424737 w 7569200"/>
              <a:gd name="connsiteY115" fmla="*/ 5721350 h 6858000"/>
              <a:gd name="connsiteX116" fmla="*/ 7442200 w 7569200"/>
              <a:gd name="connsiteY116" fmla="*/ 5762625 h 6858000"/>
              <a:gd name="connsiteX117" fmla="*/ 7459662 w 7569200"/>
              <a:gd name="connsiteY117" fmla="*/ 5802312 h 6858000"/>
              <a:gd name="connsiteX118" fmla="*/ 7478712 w 7569200"/>
              <a:gd name="connsiteY118" fmla="*/ 5840412 h 6858000"/>
              <a:gd name="connsiteX119" fmla="*/ 7497762 w 7569200"/>
              <a:gd name="connsiteY119" fmla="*/ 5876925 h 6858000"/>
              <a:gd name="connsiteX120" fmla="*/ 7516812 w 7569200"/>
              <a:gd name="connsiteY120" fmla="*/ 5915025 h 6858000"/>
              <a:gd name="connsiteX121" fmla="*/ 7532687 w 7569200"/>
              <a:gd name="connsiteY121" fmla="*/ 5956300 h 6858000"/>
              <a:gd name="connsiteX122" fmla="*/ 7546975 w 7569200"/>
              <a:gd name="connsiteY122" fmla="*/ 6003925 h 6858000"/>
              <a:gd name="connsiteX123" fmla="*/ 7558087 w 7569200"/>
              <a:gd name="connsiteY123" fmla="*/ 6056312 h 6858000"/>
              <a:gd name="connsiteX124" fmla="*/ 7566025 w 7569200"/>
              <a:gd name="connsiteY124" fmla="*/ 6113462 h 6858000"/>
              <a:gd name="connsiteX125" fmla="*/ 7569200 w 7569200"/>
              <a:gd name="connsiteY125" fmla="*/ 6183312 h 6858000"/>
              <a:gd name="connsiteX126" fmla="*/ 7566025 w 7569200"/>
              <a:gd name="connsiteY126" fmla="*/ 6251575 h 6858000"/>
              <a:gd name="connsiteX127" fmla="*/ 7558087 w 7569200"/>
              <a:gd name="connsiteY127" fmla="*/ 6311900 h 6858000"/>
              <a:gd name="connsiteX128" fmla="*/ 7546975 w 7569200"/>
              <a:gd name="connsiteY128" fmla="*/ 6361112 h 6858000"/>
              <a:gd name="connsiteX129" fmla="*/ 7532687 w 7569200"/>
              <a:gd name="connsiteY129" fmla="*/ 6407150 h 6858000"/>
              <a:gd name="connsiteX130" fmla="*/ 7516812 w 7569200"/>
              <a:gd name="connsiteY130" fmla="*/ 6448425 h 6858000"/>
              <a:gd name="connsiteX131" fmla="*/ 7499350 w 7569200"/>
              <a:gd name="connsiteY131" fmla="*/ 6488112 h 6858000"/>
              <a:gd name="connsiteX132" fmla="*/ 7481887 w 7569200"/>
              <a:gd name="connsiteY132" fmla="*/ 6523037 h 6858000"/>
              <a:gd name="connsiteX133" fmla="*/ 7462837 w 7569200"/>
              <a:gd name="connsiteY133" fmla="*/ 6561137 h 6858000"/>
              <a:gd name="connsiteX134" fmla="*/ 7443787 w 7569200"/>
              <a:gd name="connsiteY134" fmla="*/ 6597650 h 6858000"/>
              <a:gd name="connsiteX135" fmla="*/ 7427912 w 7569200"/>
              <a:gd name="connsiteY135" fmla="*/ 6640512 h 6858000"/>
              <a:gd name="connsiteX136" fmla="*/ 7412037 w 7569200"/>
              <a:gd name="connsiteY136" fmla="*/ 6683375 h 6858000"/>
              <a:gd name="connsiteX137" fmla="*/ 7402512 w 7569200"/>
              <a:gd name="connsiteY137" fmla="*/ 6735762 h 6858000"/>
              <a:gd name="connsiteX138" fmla="*/ 7394575 w 7569200"/>
              <a:gd name="connsiteY138" fmla="*/ 6791325 h 6858000"/>
              <a:gd name="connsiteX139" fmla="*/ 7389812 w 7569200"/>
              <a:gd name="connsiteY139" fmla="*/ 6858000 h 6858000"/>
              <a:gd name="connsiteX140" fmla="*/ 0 w 7569200"/>
              <a:gd name="connsiteY140" fmla="*/ 6858000 h 6858000"/>
              <a:gd name="connsiteX141" fmla="*/ 0 w 7569200"/>
              <a:gd name="connsiteY14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7569200" h="6858000">
                <a:moveTo>
                  <a:pt x="0" y="0"/>
                </a:moveTo>
                <a:lnTo>
                  <a:pt x="7389812" y="0"/>
                </a:lnTo>
                <a:lnTo>
                  <a:pt x="7394575" y="66675"/>
                </a:lnTo>
                <a:lnTo>
                  <a:pt x="7402512" y="122237"/>
                </a:lnTo>
                <a:lnTo>
                  <a:pt x="7412037" y="174625"/>
                </a:lnTo>
                <a:lnTo>
                  <a:pt x="7427912" y="217487"/>
                </a:lnTo>
                <a:lnTo>
                  <a:pt x="7443787" y="260350"/>
                </a:lnTo>
                <a:lnTo>
                  <a:pt x="7462837" y="296862"/>
                </a:lnTo>
                <a:lnTo>
                  <a:pt x="7481887" y="334962"/>
                </a:lnTo>
                <a:lnTo>
                  <a:pt x="7499350" y="369887"/>
                </a:lnTo>
                <a:lnTo>
                  <a:pt x="7516812" y="409575"/>
                </a:lnTo>
                <a:lnTo>
                  <a:pt x="7532687" y="450850"/>
                </a:lnTo>
                <a:lnTo>
                  <a:pt x="7546975" y="496887"/>
                </a:lnTo>
                <a:lnTo>
                  <a:pt x="7558087" y="546100"/>
                </a:lnTo>
                <a:lnTo>
                  <a:pt x="7566025" y="606425"/>
                </a:lnTo>
                <a:lnTo>
                  <a:pt x="7569200" y="673100"/>
                </a:lnTo>
                <a:lnTo>
                  <a:pt x="7566025" y="744537"/>
                </a:lnTo>
                <a:lnTo>
                  <a:pt x="7558087" y="801687"/>
                </a:lnTo>
                <a:lnTo>
                  <a:pt x="7546975" y="854075"/>
                </a:lnTo>
                <a:lnTo>
                  <a:pt x="7532687" y="901700"/>
                </a:lnTo>
                <a:lnTo>
                  <a:pt x="7516812" y="942975"/>
                </a:lnTo>
                <a:lnTo>
                  <a:pt x="7497762" y="981075"/>
                </a:lnTo>
                <a:lnTo>
                  <a:pt x="7478712" y="1017587"/>
                </a:lnTo>
                <a:lnTo>
                  <a:pt x="7459662" y="1055687"/>
                </a:lnTo>
                <a:lnTo>
                  <a:pt x="7442200" y="1095375"/>
                </a:lnTo>
                <a:lnTo>
                  <a:pt x="7424737" y="1136650"/>
                </a:lnTo>
                <a:lnTo>
                  <a:pt x="7410450" y="1182687"/>
                </a:lnTo>
                <a:lnTo>
                  <a:pt x="7400925" y="1235075"/>
                </a:lnTo>
                <a:lnTo>
                  <a:pt x="7391400" y="1295400"/>
                </a:lnTo>
                <a:lnTo>
                  <a:pt x="7389812" y="1363662"/>
                </a:lnTo>
                <a:lnTo>
                  <a:pt x="7391400" y="1431925"/>
                </a:lnTo>
                <a:lnTo>
                  <a:pt x="7400925" y="1492250"/>
                </a:lnTo>
                <a:lnTo>
                  <a:pt x="7410450" y="1544637"/>
                </a:lnTo>
                <a:lnTo>
                  <a:pt x="7424737" y="1589087"/>
                </a:lnTo>
                <a:lnTo>
                  <a:pt x="7442200" y="1631950"/>
                </a:lnTo>
                <a:lnTo>
                  <a:pt x="7459662" y="1671637"/>
                </a:lnTo>
                <a:lnTo>
                  <a:pt x="7478712" y="1708150"/>
                </a:lnTo>
                <a:lnTo>
                  <a:pt x="7497762" y="1743075"/>
                </a:lnTo>
                <a:lnTo>
                  <a:pt x="7516812" y="1782762"/>
                </a:lnTo>
                <a:lnTo>
                  <a:pt x="7532687" y="1824037"/>
                </a:lnTo>
                <a:lnTo>
                  <a:pt x="7546975" y="1870075"/>
                </a:lnTo>
                <a:lnTo>
                  <a:pt x="7558087" y="1922462"/>
                </a:lnTo>
                <a:lnTo>
                  <a:pt x="7566025" y="1982787"/>
                </a:lnTo>
                <a:lnTo>
                  <a:pt x="7569200" y="2051050"/>
                </a:lnTo>
                <a:lnTo>
                  <a:pt x="7566025" y="2119312"/>
                </a:lnTo>
                <a:lnTo>
                  <a:pt x="7558087" y="2179637"/>
                </a:lnTo>
                <a:lnTo>
                  <a:pt x="7546975" y="2232025"/>
                </a:lnTo>
                <a:lnTo>
                  <a:pt x="7532687" y="2278062"/>
                </a:lnTo>
                <a:lnTo>
                  <a:pt x="7516812" y="2319337"/>
                </a:lnTo>
                <a:lnTo>
                  <a:pt x="7497762" y="2359025"/>
                </a:lnTo>
                <a:lnTo>
                  <a:pt x="7478712" y="2395537"/>
                </a:lnTo>
                <a:lnTo>
                  <a:pt x="7459662" y="2433637"/>
                </a:lnTo>
                <a:lnTo>
                  <a:pt x="7442200" y="2471737"/>
                </a:lnTo>
                <a:lnTo>
                  <a:pt x="7424737" y="2513012"/>
                </a:lnTo>
                <a:lnTo>
                  <a:pt x="7410450" y="2560637"/>
                </a:lnTo>
                <a:lnTo>
                  <a:pt x="7400925" y="2613025"/>
                </a:lnTo>
                <a:lnTo>
                  <a:pt x="7391400" y="2671762"/>
                </a:lnTo>
                <a:lnTo>
                  <a:pt x="7389812" y="2741612"/>
                </a:lnTo>
                <a:lnTo>
                  <a:pt x="7391400" y="2809875"/>
                </a:lnTo>
                <a:lnTo>
                  <a:pt x="7400925" y="2868612"/>
                </a:lnTo>
                <a:lnTo>
                  <a:pt x="7410450" y="2922587"/>
                </a:lnTo>
                <a:lnTo>
                  <a:pt x="7424737" y="2967037"/>
                </a:lnTo>
                <a:lnTo>
                  <a:pt x="7442200" y="3009900"/>
                </a:lnTo>
                <a:lnTo>
                  <a:pt x="7459662" y="3046412"/>
                </a:lnTo>
                <a:lnTo>
                  <a:pt x="7478712" y="3084512"/>
                </a:lnTo>
                <a:lnTo>
                  <a:pt x="7497762" y="3121025"/>
                </a:lnTo>
                <a:lnTo>
                  <a:pt x="7516812" y="3160712"/>
                </a:lnTo>
                <a:lnTo>
                  <a:pt x="7532687" y="3201987"/>
                </a:lnTo>
                <a:lnTo>
                  <a:pt x="7546975" y="3248025"/>
                </a:lnTo>
                <a:lnTo>
                  <a:pt x="7558087" y="3300412"/>
                </a:lnTo>
                <a:lnTo>
                  <a:pt x="7566025" y="3360737"/>
                </a:lnTo>
                <a:lnTo>
                  <a:pt x="7569200" y="3427412"/>
                </a:lnTo>
                <a:lnTo>
                  <a:pt x="7566025" y="3497262"/>
                </a:lnTo>
                <a:lnTo>
                  <a:pt x="7558087" y="3557587"/>
                </a:lnTo>
                <a:lnTo>
                  <a:pt x="7546975" y="3609975"/>
                </a:lnTo>
                <a:lnTo>
                  <a:pt x="7532687" y="3656012"/>
                </a:lnTo>
                <a:lnTo>
                  <a:pt x="7516812" y="3697287"/>
                </a:lnTo>
                <a:lnTo>
                  <a:pt x="7497762" y="3736975"/>
                </a:lnTo>
                <a:lnTo>
                  <a:pt x="7459662" y="3811587"/>
                </a:lnTo>
                <a:lnTo>
                  <a:pt x="7442200" y="3848100"/>
                </a:lnTo>
                <a:lnTo>
                  <a:pt x="7424737" y="3890962"/>
                </a:lnTo>
                <a:lnTo>
                  <a:pt x="7410450" y="3935412"/>
                </a:lnTo>
                <a:lnTo>
                  <a:pt x="7400925" y="3987800"/>
                </a:lnTo>
                <a:lnTo>
                  <a:pt x="7391400" y="4048125"/>
                </a:lnTo>
                <a:lnTo>
                  <a:pt x="7389812" y="4116387"/>
                </a:lnTo>
                <a:lnTo>
                  <a:pt x="7391400" y="4186237"/>
                </a:lnTo>
                <a:lnTo>
                  <a:pt x="7400925" y="4244975"/>
                </a:lnTo>
                <a:lnTo>
                  <a:pt x="7410450" y="4297362"/>
                </a:lnTo>
                <a:lnTo>
                  <a:pt x="7424737" y="4343400"/>
                </a:lnTo>
                <a:lnTo>
                  <a:pt x="7442200" y="4386262"/>
                </a:lnTo>
                <a:lnTo>
                  <a:pt x="7459662" y="4424362"/>
                </a:lnTo>
                <a:lnTo>
                  <a:pt x="7497762" y="4498975"/>
                </a:lnTo>
                <a:lnTo>
                  <a:pt x="7516812" y="4537075"/>
                </a:lnTo>
                <a:lnTo>
                  <a:pt x="7532687" y="4579937"/>
                </a:lnTo>
                <a:lnTo>
                  <a:pt x="7546975" y="4625975"/>
                </a:lnTo>
                <a:lnTo>
                  <a:pt x="7558087" y="4678362"/>
                </a:lnTo>
                <a:lnTo>
                  <a:pt x="7566025" y="4738687"/>
                </a:lnTo>
                <a:lnTo>
                  <a:pt x="7569200" y="4806950"/>
                </a:lnTo>
                <a:lnTo>
                  <a:pt x="7566025" y="4875212"/>
                </a:lnTo>
                <a:lnTo>
                  <a:pt x="7558087" y="4935537"/>
                </a:lnTo>
                <a:lnTo>
                  <a:pt x="7546975" y="4987925"/>
                </a:lnTo>
                <a:lnTo>
                  <a:pt x="7532687" y="5033962"/>
                </a:lnTo>
                <a:lnTo>
                  <a:pt x="7516812" y="5075237"/>
                </a:lnTo>
                <a:lnTo>
                  <a:pt x="7497762" y="5114925"/>
                </a:lnTo>
                <a:lnTo>
                  <a:pt x="7478712" y="5149850"/>
                </a:lnTo>
                <a:lnTo>
                  <a:pt x="7459662" y="5186362"/>
                </a:lnTo>
                <a:lnTo>
                  <a:pt x="7442200" y="5226050"/>
                </a:lnTo>
                <a:lnTo>
                  <a:pt x="7424737" y="5268912"/>
                </a:lnTo>
                <a:lnTo>
                  <a:pt x="7410450" y="5313362"/>
                </a:lnTo>
                <a:lnTo>
                  <a:pt x="7400925" y="5365750"/>
                </a:lnTo>
                <a:lnTo>
                  <a:pt x="7391400" y="5426075"/>
                </a:lnTo>
                <a:lnTo>
                  <a:pt x="7389812" y="5494337"/>
                </a:lnTo>
                <a:lnTo>
                  <a:pt x="7391400" y="5562600"/>
                </a:lnTo>
                <a:lnTo>
                  <a:pt x="7400925" y="5622925"/>
                </a:lnTo>
                <a:lnTo>
                  <a:pt x="7410450" y="5675312"/>
                </a:lnTo>
                <a:lnTo>
                  <a:pt x="7424737" y="5721350"/>
                </a:lnTo>
                <a:lnTo>
                  <a:pt x="7442200" y="5762625"/>
                </a:lnTo>
                <a:lnTo>
                  <a:pt x="7459662" y="5802312"/>
                </a:lnTo>
                <a:lnTo>
                  <a:pt x="7478712" y="5840412"/>
                </a:lnTo>
                <a:lnTo>
                  <a:pt x="7497762" y="5876925"/>
                </a:lnTo>
                <a:lnTo>
                  <a:pt x="7516812" y="5915025"/>
                </a:lnTo>
                <a:lnTo>
                  <a:pt x="7532687" y="5956300"/>
                </a:lnTo>
                <a:lnTo>
                  <a:pt x="7546975" y="6003925"/>
                </a:lnTo>
                <a:lnTo>
                  <a:pt x="7558087" y="6056312"/>
                </a:lnTo>
                <a:lnTo>
                  <a:pt x="7566025" y="6113462"/>
                </a:lnTo>
                <a:lnTo>
                  <a:pt x="7569200" y="6183312"/>
                </a:lnTo>
                <a:lnTo>
                  <a:pt x="7566025" y="6251575"/>
                </a:lnTo>
                <a:lnTo>
                  <a:pt x="7558087" y="6311900"/>
                </a:lnTo>
                <a:lnTo>
                  <a:pt x="7546975" y="6361112"/>
                </a:lnTo>
                <a:lnTo>
                  <a:pt x="7532687" y="6407150"/>
                </a:lnTo>
                <a:lnTo>
                  <a:pt x="7516812" y="6448425"/>
                </a:lnTo>
                <a:lnTo>
                  <a:pt x="7499350" y="6488112"/>
                </a:lnTo>
                <a:lnTo>
                  <a:pt x="7481887" y="6523037"/>
                </a:lnTo>
                <a:lnTo>
                  <a:pt x="7462837" y="6561137"/>
                </a:lnTo>
                <a:lnTo>
                  <a:pt x="7443787" y="6597650"/>
                </a:lnTo>
                <a:lnTo>
                  <a:pt x="7427912" y="6640512"/>
                </a:lnTo>
                <a:lnTo>
                  <a:pt x="7412037" y="6683375"/>
                </a:lnTo>
                <a:lnTo>
                  <a:pt x="7402512" y="6735762"/>
                </a:lnTo>
                <a:lnTo>
                  <a:pt x="7394575" y="6791325"/>
                </a:lnTo>
                <a:lnTo>
                  <a:pt x="7389812" y="6858000"/>
                </a:lnTo>
                <a:lnTo>
                  <a:pt x="0" y="6858000"/>
                </a:lnTo>
                <a:lnTo>
                  <a:pt x="0" y="0"/>
                </a:lnTo>
                <a:close/>
              </a:path>
            </a:pathLst>
          </a:custGeom>
          <a:solidFill>
            <a:schemeClr val="bg2">
              <a:lumMod val="90000"/>
            </a:schemeClr>
          </a:solidFill>
          <a:ln w="0">
            <a:noFill/>
            <a:prstDash val="solid"/>
            <a:round/>
            <a:headEnd/>
            <a:tailEnd/>
          </a:ln>
        </p:spPr>
      </p:sp>
      <p:sp>
        <p:nvSpPr>
          <p:cNvPr id="2" name="Titel 1">
            <a:extLst>
              <a:ext uri="{FF2B5EF4-FFF2-40B4-BE49-F238E27FC236}">
                <a16:creationId xmlns:a16="http://schemas.microsoft.com/office/drawing/2014/main" id="{98DF4CB6-4F39-54AA-7194-521EFDEEBDA1}"/>
              </a:ext>
            </a:extLst>
          </p:cNvPr>
          <p:cNvSpPr>
            <a:spLocks noGrp="1"/>
          </p:cNvSpPr>
          <p:nvPr>
            <p:ph type="title"/>
          </p:nvPr>
        </p:nvSpPr>
        <p:spPr>
          <a:xfrm>
            <a:off x="754144" y="484631"/>
            <a:ext cx="6340519" cy="1638469"/>
          </a:xfrm>
        </p:spPr>
        <p:txBody>
          <a:bodyPr>
            <a:normAutofit/>
          </a:bodyPr>
          <a:lstStyle/>
          <a:p>
            <a:r>
              <a:rPr lang="nl-NL" dirty="0"/>
              <a:t>Vanaf 6 oktober</a:t>
            </a:r>
            <a:br>
              <a:rPr lang="nl-NL" dirty="0"/>
            </a:br>
            <a:endParaRPr lang="nl-NL" dirty="0"/>
          </a:p>
        </p:txBody>
      </p:sp>
      <p:sp>
        <p:nvSpPr>
          <p:cNvPr id="13" name="Rectangle 12">
            <a:extLst>
              <a:ext uri="{FF2B5EF4-FFF2-40B4-BE49-F238E27FC236}">
                <a16:creationId xmlns:a16="http://schemas.microsoft.com/office/drawing/2014/main" id="{5FDAFA16-9D2D-4BEC-89D0-B4EABEE911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ijdelijke aanduiding voor inhoud 2">
            <a:extLst>
              <a:ext uri="{FF2B5EF4-FFF2-40B4-BE49-F238E27FC236}">
                <a16:creationId xmlns:a16="http://schemas.microsoft.com/office/drawing/2014/main" id="{0C1DF826-2BEA-6EAA-3278-FCB274ACB772}"/>
              </a:ext>
            </a:extLst>
          </p:cNvPr>
          <p:cNvSpPr>
            <a:spLocks noGrp="1"/>
          </p:cNvSpPr>
          <p:nvPr>
            <p:ph idx="1"/>
          </p:nvPr>
        </p:nvSpPr>
        <p:spPr>
          <a:xfrm>
            <a:off x="765051" y="2443140"/>
            <a:ext cx="6306309" cy="3930227"/>
          </a:xfrm>
        </p:spPr>
        <p:txBody>
          <a:bodyPr>
            <a:normAutofit/>
          </a:bodyPr>
          <a:lstStyle/>
          <a:p>
            <a:r>
              <a:rPr lang="nl-NL" dirty="0">
                <a:solidFill>
                  <a:schemeClr val="tx1"/>
                </a:solidFill>
              </a:rPr>
              <a:t>Afvoer met vrachtwagens naar H8 en vuilstort </a:t>
            </a:r>
            <a:r>
              <a:rPr lang="nl-NL" dirty="0">
                <a:solidFill>
                  <a:srgbClr val="FF0000"/>
                </a:solidFill>
              </a:rPr>
              <a:t>(!)</a:t>
            </a:r>
          </a:p>
          <a:p>
            <a:r>
              <a:rPr lang="nl-NL" dirty="0">
                <a:solidFill>
                  <a:schemeClr val="tx1"/>
                </a:solidFill>
              </a:rPr>
              <a:t>Spontaan aanleveren door politie</a:t>
            </a:r>
          </a:p>
          <a:p>
            <a:r>
              <a:rPr lang="nl-NL" dirty="0">
                <a:solidFill>
                  <a:schemeClr val="tx1"/>
                </a:solidFill>
              </a:rPr>
              <a:t>Geen gespecialiseerd luchtvaart personeel naar rampplek </a:t>
            </a:r>
          </a:p>
          <a:p>
            <a:r>
              <a:rPr lang="nl-NL" dirty="0">
                <a:solidFill>
                  <a:schemeClr val="tx1"/>
                </a:solidFill>
              </a:rPr>
              <a:t>Wel gespecialiseerd luchtvaart personeel in H8</a:t>
            </a:r>
          </a:p>
          <a:p>
            <a:r>
              <a:rPr lang="nl-NL" dirty="0">
                <a:solidFill>
                  <a:schemeClr val="tx1"/>
                </a:solidFill>
              </a:rPr>
              <a:t>Veel expertise die zich belangeloos aanmeldt</a:t>
            </a:r>
          </a:p>
        </p:txBody>
      </p:sp>
      <p:pic>
        <p:nvPicPr>
          <p:cNvPr id="4" name="Picture 2">
            <a:extLst>
              <a:ext uri="{FF2B5EF4-FFF2-40B4-BE49-F238E27FC236}">
                <a16:creationId xmlns:a16="http://schemas.microsoft.com/office/drawing/2014/main" id="{D5B8D7C1-5189-67E1-08E2-5B7BACDBB733}"/>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rot="16200000">
            <a:off x="8507859" y="1600709"/>
            <a:ext cx="2742435" cy="36565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1514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CC788C2-BED8-E753-4ED0-68D39EA5D0E6}"/>
              </a:ext>
            </a:extLst>
          </p:cNvPr>
          <p:cNvSpPr>
            <a:spLocks noGrp="1"/>
          </p:cNvSpPr>
          <p:nvPr>
            <p:ph type="title"/>
          </p:nvPr>
        </p:nvSpPr>
        <p:spPr>
          <a:xfrm>
            <a:off x="5195727" y="382385"/>
            <a:ext cx="6335338" cy="1492132"/>
          </a:xfrm>
        </p:spPr>
        <p:txBody>
          <a:bodyPr>
            <a:normAutofit/>
          </a:bodyPr>
          <a:lstStyle/>
          <a:p>
            <a:r>
              <a:rPr lang="nl-NL" dirty="0"/>
              <a:t>‘invliegen’ </a:t>
            </a:r>
            <a:br>
              <a:rPr lang="nl-NL" dirty="0"/>
            </a:br>
            <a:endParaRPr lang="nl-NL"/>
          </a:p>
        </p:txBody>
      </p:sp>
      <p:pic>
        <p:nvPicPr>
          <p:cNvPr id="5" name="Picture 4" descr="Vliegtuig op een teermacadambaan">
            <a:extLst>
              <a:ext uri="{FF2B5EF4-FFF2-40B4-BE49-F238E27FC236}">
                <a16:creationId xmlns:a16="http://schemas.microsoft.com/office/drawing/2014/main" id="{DF0E9A18-CD59-4A26-089F-313CEFA7B6D3}"/>
              </a:ext>
            </a:extLst>
          </p:cNvPr>
          <p:cNvPicPr>
            <a:picLocks noChangeAspect="1"/>
          </p:cNvPicPr>
          <p:nvPr/>
        </p:nvPicPr>
        <p:blipFill rotWithShape="1">
          <a:blip r:embed="rId2"/>
          <a:srcRect l="36776" r="33457" b="-1"/>
          <a:stretch/>
        </p:blipFill>
        <p:spPr>
          <a:xfrm>
            <a:off x="688434" y="-9525"/>
            <a:ext cx="4129822" cy="6867525"/>
          </a:xfrm>
          <a:prstGeom prst="rect">
            <a:avLst/>
          </a:prstGeom>
        </p:spPr>
      </p:pic>
      <p:sp>
        <p:nvSpPr>
          <p:cNvPr id="9" name="Freeform 6">
            <a:extLst>
              <a:ext uri="{FF2B5EF4-FFF2-40B4-BE49-F238E27FC236}">
                <a16:creationId xmlns:a16="http://schemas.microsoft.com/office/drawing/2014/main" id="{5402222E-F041-43A0-81BC-1B3F2EF765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3" name="Tijdelijke aanduiding voor inhoud 2">
            <a:extLst>
              <a:ext uri="{FF2B5EF4-FFF2-40B4-BE49-F238E27FC236}">
                <a16:creationId xmlns:a16="http://schemas.microsoft.com/office/drawing/2014/main" id="{4CF0711D-81A7-E2C0-02CA-041C669ED1CD}"/>
              </a:ext>
            </a:extLst>
          </p:cNvPr>
          <p:cNvSpPr>
            <a:spLocks noGrp="1"/>
          </p:cNvSpPr>
          <p:nvPr>
            <p:ph idx="1"/>
          </p:nvPr>
        </p:nvSpPr>
        <p:spPr>
          <a:xfrm>
            <a:off x="5195727" y="2286001"/>
            <a:ext cx="6335338" cy="3593591"/>
          </a:xfrm>
        </p:spPr>
        <p:txBody>
          <a:bodyPr>
            <a:normAutofit/>
          </a:bodyPr>
          <a:lstStyle/>
          <a:p>
            <a:pPr>
              <a:lnSpc>
                <a:spcPct val="100000"/>
              </a:lnSpc>
            </a:pPr>
            <a:r>
              <a:rPr lang="nl-NL" sz="1600"/>
              <a:t>Luchtvaartmaatschappij ELAL</a:t>
            </a:r>
          </a:p>
          <a:p>
            <a:pPr>
              <a:lnSpc>
                <a:spcPct val="100000"/>
              </a:lnSpc>
            </a:pPr>
            <a:r>
              <a:rPr lang="nl-NL" sz="1600"/>
              <a:t>Israelische Rijksluchtvaartdienst</a:t>
            </a:r>
          </a:p>
          <a:p>
            <a:pPr>
              <a:lnSpc>
                <a:spcPct val="100000"/>
              </a:lnSpc>
            </a:pPr>
            <a:r>
              <a:rPr lang="nl-NL" sz="1600"/>
              <a:t>Vertegenwoordiging van de Israelische regering (commissie Lapidot)</a:t>
            </a:r>
          </a:p>
          <a:p>
            <a:pPr>
              <a:lnSpc>
                <a:spcPct val="100000"/>
              </a:lnSpc>
            </a:pPr>
            <a:r>
              <a:rPr lang="nl-NL" sz="1600"/>
              <a:t>Vliegtuigfabrikant Boeing, motorfabrikant Pratt &amp; Whitney</a:t>
            </a:r>
          </a:p>
          <a:p>
            <a:pPr>
              <a:lnSpc>
                <a:spcPct val="100000"/>
              </a:lnSpc>
            </a:pPr>
            <a:r>
              <a:rPr lang="nl-NL" sz="1600"/>
              <a:t>Amerikaanse Luchtvaartdienst FAA, National Transport Safety Board</a:t>
            </a:r>
          </a:p>
          <a:p>
            <a:pPr>
              <a:lnSpc>
                <a:spcPct val="100000"/>
              </a:lnSpc>
            </a:pPr>
            <a:r>
              <a:rPr lang="nl-NL" sz="1600"/>
              <a:t>Anderen die op een of andere manier betrokken waren:</a:t>
            </a:r>
          </a:p>
          <a:p>
            <a:pPr>
              <a:lnSpc>
                <a:spcPct val="100000"/>
              </a:lnSpc>
            </a:pPr>
            <a:r>
              <a:rPr lang="nl-NL" sz="1600"/>
              <a:t>Koninklijke Luchtmacht, Rijkspolitie, Marechaussee, Brandweer Schiphol, KLM GWK´s en laboratoria, gerechtelijk laboratorium, RIT, RLD/medewerkers, transportbedrijven, Nederlands Luchtvaart Laboratorium, KLM Vliegdienst en flight </a:t>
            </a:r>
            <a:r>
              <a:rPr lang="nl-NL" sz="1600" err="1"/>
              <a:t>safety</a:t>
            </a:r>
            <a:r>
              <a:rPr lang="nl-NL" sz="1600"/>
              <a:t>, KLM flight simulator afdeling</a:t>
            </a:r>
          </a:p>
          <a:p>
            <a:pPr>
              <a:lnSpc>
                <a:spcPct val="100000"/>
              </a:lnSpc>
            </a:pPr>
            <a:endParaRPr lang="nl-NL" sz="1600"/>
          </a:p>
        </p:txBody>
      </p:sp>
      <p:sp>
        <p:nvSpPr>
          <p:cNvPr id="11" name="Rectangle 10">
            <a:extLst>
              <a:ext uri="{FF2B5EF4-FFF2-40B4-BE49-F238E27FC236}">
                <a16:creationId xmlns:a16="http://schemas.microsoft.com/office/drawing/2014/main" id="{B80D28A2-8EA4-4EF0-9056-3BDAA7290F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0885125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5" name="Picture 4" descr="Een afspraak in een papieren agenda schrijven">
            <a:extLst>
              <a:ext uri="{FF2B5EF4-FFF2-40B4-BE49-F238E27FC236}">
                <a16:creationId xmlns:a16="http://schemas.microsoft.com/office/drawing/2014/main" id="{FD794744-8148-80B7-F32D-14FFE4118F22}"/>
              </a:ext>
            </a:extLst>
          </p:cNvPr>
          <p:cNvPicPr>
            <a:picLocks noChangeAspect="1"/>
          </p:cNvPicPr>
          <p:nvPr/>
        </p:nvPicPr>
        <p:blipFill rotWithShape="1">
          <a:blip r:embed="rId2"/>
          <a:srcRect r="52761" b="-1"/>
          <a:stretch/>
        </p:blipFill>
        <p:spPr>
          <a:xfrm>
            <a:off x="7338646" y="10"/>
            <a:ext cx="4853354" cy="6857990"/>
          </a:xfrm>
          <a:prstGeom prst="rect">
            <a:avLst/>
          </a:prstGeom>
        </p:spPr>
      </p:pic>
      <p:sp>
        <p:nvSpPr>
          <p:cNvPr id="9" name="Freeform 10">
            <a:extLst>
              <a:ext uri="{FF2B5EF4-FFF2-40B4-BE49-F238E27FC236}">
                <a16:creationId xmlns:a16="http://schemas.microsoft.com/office/drawing/2014/main" id="{E1CE536E-134A-4A35-900B-30F927D5B5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7569200" cy="6858000"/>
          </a:xfrm>
          <a:custGeom>
            <a:avLst/>
            <a:gdLst>
              <a:gd name="connsiteX0" fmla="*/ 0 w 7569200"/>
              <a:gd name="connsiteY0" fmla="*/ 0 h 6858000"/>
              <a:gd name="connsiteX1" fmla="*/ 7389812 w 7569200"/>
              <a:gd name="connsiteY1" fmla="*/ 0 h 6858000"/>
              <a:gd name="connsiteX2" fmla="*/ 7394575 w 7569200"/>
              <a:gd name="connsiteY2" fmla="*/ 66675 h 6858000"/>
              <a:gd name="connsiteX3" fmla="*/ 7402512 w 7569200"/>
              <a:gd name="connsiteY3" fmla="*/ 122237 h 6858000"/>
              <a:gd name="connsiteX4" fmla="*/ 7412037 w 7569200"/>
              <a:gd name="connsiteY4" fmla="*/ 174625 h 6858000"/>
              <a:gd name="connsiteX5" fmla="*/ 7427912 w 7569200"/>
              <a:gd name="connsiteY5" fmla="*/ 217487 h 6858000"/>
              <a:gd name="connsiteX6" fmla="*/ 7443787 w 7569200"/>
              <a:gd name="connsiteY6" fmla="*/ 260350 h 6858000"/>
              <a:gd name="connsiteX7" fmla="*/ 7462837 w 7569200"/>
              <a:gd name="connsiteY7" fmla="*/ 296862 h 6858000"/>
              <a:gd name="connsiteX8" fmla="*/ 7481887 w 7569200"/>
              <a:gd name="connsiteY8" fmla="*/ 334962 h 6858000"/>
              <a:gd name="connsiteX9" fmla="*/ 7499350 w 7569200"/>
              <a:gd name="connsiteY9" fmla="*/ 369887 h 6858000"/>
              <a:gd name="connsiteX10" fmla="*/ 7516812 w 7569200"/>
              <a:gd name="connsiteY10" fmla="*/ 409575 h 6858000"/>
              <a:gd name="connsiteX11" fmla="*/ 7532687 w 7569200"/>
              <a:gd name="connsiteY11" fmla="*/ 450850 h 6858000"/>
              <a:gd name="connsiteX12" fmla="*/ 7546975 w 7569200"/>
              <a:gd name="connsiteY12" fmla="*/ 496887 h 6858000"/>
              <a:gd name="connsiteX13" fmla="*/ 7558087 w 7569200"/>
              <a:gd name="connsiteY13" fmla="*/ 546100 h 6858000"/>
              <a:gd name="connsiteX14" fmla="*/ 7566025 w 7569200"/>
              <a:gd name="connsiteY14" fmla="*/ 606425 h 6858000"/>
              <a:gd name="connsiteX15" fmla="*/ 7569200 w 7569200"/>
              <a:gd name="connsiteY15" fmla="*/ 673100 h 6858000"/>
              <a:gd name="connsiteX16" fmla="*/ 7566025 w 7569200"/>
              <a:gd name="connsiteY16" fmla="*/ 744537 h 6858000"/>
              <a:gd name="connsiteX17" fmla="*/ 7558087 w 7569200"/>
              <a:gd name="connsiteY17" fmla="*/ 801687 h 6858000"/>
              <a:gd name="connsiteX18" fmla="*/ 7546975 w 7569200"/>
              <a:gd name="connsiteY18" fmla="*/ 854075 h 6858000"/>
              <a:gd name="connsiteX19" fmla="*/ 7532687 w 7569200"/>
              <a:gd name="connsiteY19" fmla="*/ 901700 h 6858000"/>
              <a:gd name="connsiteX20" fmla="*/ 7516812 w 7569200"/>
              <a:gd name="connsiteY20" fmla="*/ 942975 h 6858000"/>
              <a:gd name="connsiteX21" fmla="*/ 7497762 w 7569200"/>
              <a:gd name="connsiteY21" fmla="*/ 981075 h 6858000"/>
              <a:gd name="connsiteX22" fmla="*/ 7478712 w 7569200"/>
              <a:gd name="connsiteY22" fmla="*/ 1017587 h 6858000"/>
              <a:gd name="connsiteX23" fmla="*/ 7459662 w 7569200"/>
              <a:gd name="connsiteY23" fmla="*/ 1055687 h 6858000"/>
              <a:gd name="connsiteX24" fmla="*/ 7442200 w 7569200"/>
              <a:gd name="connsiteY24" fmla="*/ 1095375 h 6858000"/>
              <a:gd name="connsiteX25" fmla="*/ 7424737 w 7569200"/>
              <a:gd name="connsiteY25" fmla="*/ 1136650 h 6858000"/>
              <a:gd name="connsiteX26" fmla="*/ 7410450 w 7569200"/>
              <a:gd name="connsiteY26" fmla="*/ 1182687 h 6858000"/>
              <a:gd name="connsiteX27" fmla="*/ 7400925 w 7569200"/>
              <a:gd name="connsiteY27" fmla="*/ 1235075 h 6858000"/>
              <a:gd name="connsiteX28" fmla="*/ 7391400 w 7569200"/>
              <a:gd name="connsiteY28" fmla="*/ 1295400 h 6858000"/>
              <a:gd name="connsiteX29" fmla="*/ 7389812 w 7569200"/>
              <a:gd name="connsiteY29" fmla="*/ 1363662 h 6858000"/>
              <a:gd name="connsiteX30" fmla="*/ 7391400 w 7569200"/>
              <a:gd name="connsiteY30" fmla="*/ 1431925 h 6858000"/>
              <a:gd name="connsiteX31" fmla="*/ 7400925 w 7569200"/>
              <a:gd name="connsiteY31" fmla="*/ 1492250 h 6858000"/>
              <a:gd name="connsiteX32" fmla="*/ 7410450 w 7569200"/>
              <a:gd name="connsiteY32" fmla="*/ 1544637 h 6858000"/>
              <a:gd name="connsiteX33" fmla="*/ 7424737 w 7569200"/>
              <a:gd name="connsiteY33" fmla="*/ 1589087 h 6858000"/>
              <a:gd name="connsiteX34" fmla="*/ 7442200 w 7569200"/>
              <a:gd name="connsiteY34" fmla="*/ 1631950 h 6858000"/>
              <a:gd name="connsiteX35" fmla="*/ 7459662 w 7569200"/>
              <a:gd name="connsiteY35" fmla="*/ 1671637 h 6858000"/>
              <a:gd name="connsiteX36" fmla="*/ 7478712 w 7569200"/>
              <a:gd name="connsiteY36" fmla="*/ 1708150 h 6858000"/>
              <a:gd name="connsiteX37" fmla="*/ 7497762 w 7569200"/>
              <a:gd name="connsiteY37" fmla="*/ 1743075 h 6858000"/>
              <a:gd name="connsiteX38" fmla="*/ 7516812 w 7569200"/>
              <a:gd name="connsiteY38" fmla="*/ 1782762 h 6858000"/>
              <a:gd name="connsiteX39" fmla="*/ 7532687 w 7569200"/>
              <a:gd name="connsiteY39" fmla="*/ 1824037 h 6858000"/>
              <a:gd name="connsiteX40" fmla="*/ 7546975 w 7569200"/>
              <a:gd name="connsiteY40" fmla="*/ 1870075 h 6858000"/>
              <a:gd name="connsiteX41" fmla="*/ 7558087 w 7569200"/>
              <a:gd name="connsiteY41" fmla="*/ 1922462 h 6858000"/>
              <a:gd name="connsiteX42" fmla="*/ 7566025 w 7569200"/>
              <a:gd name="connsiteY42" fmla="*/ 1982787 h 6858000"/>
              <a:gd name="connsiteX43" fmla="*/ 7569200 w 7569200"/>
              <a:gd name="connsiteY43" fmla="*/ 2051050 h 6858000"/>
              <a:gd name="connsiteX44" fmla="*/ 7566025 w 7569200"/>
              <a:gd name="connsiteY44" fmla="*/ 2119312 h 6858000"/>
              <a:gd name="connsiteX45" fmla="*/ 7558087 w 7569200"/>
              <a:gd name="connsiteY45" fmla="*/ 2179637 h 6858000"/>
              <a:gd name="connsiteX46" fmla="*/ 7546975 w 7569200"/>
              <a:gd name="connsiteY46" fmla="*/ 2232025 h 6858000"/>
              <a:gd name="connsiteX47" fmla="*/ 7532687 w 7569200"/>
              <a:gd name="connsiteY47" fmla="*/ 2278062 h 6858000"/>
              <a:gd name="connsiteX48" fmla="*/ 7516812 w 7569200"/>
              <a:gd name="connsiteY48" fmla="*/ 2319337 h 6858000"/>
              <a:gd name="connsiteX49" fmla="*/ 7497762 w 7569200"/>
              <a:gd name="connsiteY49" fmla="*/ 2359025 h 6858000"/>
              <a:gd name="connsiteX50" fmla="*/ 7478712 w 7569200"/>
              <a:gd name="connsiteY50" fmla="*/ 2395537 h 6858000"/>
              <a:gd name="connsiteX51" fmla="*/ 7459662 w 7569200"/>
              <a:gd name="connsiteY51" fmla="*/ 2433637 h 6858000"/>
              <a:gd name="connsiteX52" fmla="*/ 7442200 w 7569200"/>
              <a:gd name="connsiteY52" fmla="*/ 2471737 h 6858000"/>
              <a:gd name="connsiteX53" fmla="*/ 7424737 w 7569200"/>
              <a:gd name="connsiteY53" fmla="*/ 2513012 h 6858000"/>
              <a:gd name="connsiteX54" fmla="*/ 7410450 w 7569200"/>
              <a:gd name="connsiteY54" fmla="*/ 2560637 h 6858000"/>
              <a:gd name="connsiteX55" fmla="*/ 7400925 w 7569200"/>
              <a:gd name="connsiteY55" fmla="*/ 2613025 h 6858000"/>
              <a:gd name="connsiteX56" fmla="*/ 7391400 w 7569200"/>
              <a:gd name="connsiteY56" fmla="*/ 2671762 h 6858000"/>
              <a:gd name="connsiteX57" fmla="*/ 7389812 w 7569200"/>
              <a:gd name="connsiteY57" fmla="*/ 2741612 h 6858000"/>
              <a:gd name="connsiteX58" fmla="*/ 7391400 w 7569200"/>
              <a:gd name="connsiteY58" fmla="*/ 2809875 h 6858000"/>
              <a:gd name="connsiteX59" fmla="*/ 7400925 w 7569200"/>
              <a:gd name="connsiteY59" fmla="*/ 2868612 h 6858000"/>
              <a:gd name="connsiteX60" fmla="*/ 7410450 w 7569200"/>
              <a:gd name="connsiteY60" fmla="*/ 2922587 h 6858000"/>
              <a:gd name="connsiteX61" fmla="*/ 7424737 w 7569200"/>
              <a:gd name="connsiteY61" fmla="*/ 2967037 h 6858000"/>
              <a:gd name="connsiteX62" fmla="*/ 7442200 w 7569200"/>
              <a:gd name="connsiteY62" fmla="*/ 3009900 h 6858000"/>
              <a:gd name="connsiteX63" fmla="*/ 7459662 w 7569200"/>
              <a:gd name="connsiteY63" fmla="*/ 3046412 h 6858000"/>
              <a:gd name="connsiteX64" fmla="*/ 7478712 w 7569200"/>
              <a:gd name="connsiteY64" fmla="*/ 3084512 h 6858000"/>
              <a:gd name="connsiteX65" fmla="*/ 7497762 w 7569200"/>
              <a:gd name="connsiteY65" fmla="*/ 3121025 h 6858000"/>
              <a:gd name="connsiteX66" fmla="*/ 7516812 w 7569200"/>
              <a:gd name="connsiteY66" fmla="*/ 3160712 h 6858000"/>
              <a:gd name="connsiteX67" fmla="*/ 7532687 w 7569200"/>
              <a:gd name="connsiteY67" fmla="*/ 3201987 h 6858000"/>
              <a:gd name="connsiteX68" fmla="*/ 7546975 w 7569200"/>
              <a:gd name="connsiteY68" fmla="*/ 3248025 h 6858000"/>
              <a:gd name="connsiteX69" fmla="*/ 7558087 w 7569200"/>
              <a:gd name="connsiteY69" fmla="*/ 3300412 h 6858000"/>
              <a:gd name="connsiteX70" fmla="*/ 7566025 w 7569200"/>
              <a:gd name="connsiteY70" fmla="*/ 3360737 h 6858000"/>
              <a:gd name="connsiteX71" fmla="*/ 7569200 w 7569200"/>
              <a:gd name="connsiteY71" fmla="*/ 3427412 h 6858000"/>
              <a:gd name="connsiteX72" fmla="*/ 7566025 w 7569200"/>
              <a:gd name="connsiteY72" fmla="*/ 3497262 h 6858000"/>
              <a:gd name="connsiteX73" fmla="*/ 7558087 w 7569200"/>
              <a:gd name="connsiteY73" fmla="*/ 3557587 h 6858000"/>
              <a:gd name="connsiteX74" fmla="*/ 7546975 w 7569200"/>
              <a:gd name="connsiteY74" fmla="*/ 3609975 h 6858000"/>
              <a:gd name="connsiteX75" fmla="*/ 7532687 w 7569200"/>
              <a:gd name="connsiteY75" fmla="*/ 3656012 h 6858000"/>
              <a:gd name="connsiteX76" fmla="*/ 7516812 w 7569200"/>
              <a:gd name="connsiteY76" fmla="*/ 3697287 h 6858000"/>
              <a:gd name="connsiteX77" fmla="*/ 7497762 w 7569200"/>
              <a:gd name="connsiteY77" fmla="*/ 3736975 h 6858000"/>
              <a:gd name="connsiteX78" fmla="*/ 7459662 w 7569200"/>
              <a:gd name="connsiteY78" fmla="*/ 3811587 h 6858000"/>
              <a:gd name="connsiteX79" fmla="*/ 7442200 w 7569200"/>
              <a:gd name="connsiteY79" fmla="*/ 3848100 h 6858000"/>
              <a:gd name="connsiteX80" fmla="*/ 7424737 w 7569200"/>
              <a:gd name="connsiteY80" fmla="*/ 3890962 h 6858000"/>
              <a:gd name="connsiteX81" fmla="*/ 7410450 w 7569200"/>
              <a:gd name="connsiteY81" fmla="*/ 3935412 h 6858000"/>
              <a:gd name="connsiteX82" fmla="*/ 7400925 w 7569200"/>
              <a:gd name="connsiteY82" fmla="*/ 3987800 h 6858000"/>
              <a:gd name="connsiteX83" fmla="*/ 7391400 w 7569200"/>
              <a:gd name="connsiteY83" fmla="*/ 4048125 h 6858000"/>
              <a:gd name="connsiteX84" fmla="*/ 7389812 w 7569200"/>
              <a:gd name="connsiteY84" fmla="*/ 4116387 h 6858000"/>
              <a:gd name="connsiteX85" fmla="*/ 7391400 w 7569200"/>
              <a:gd name="connsiteY85" fmla="*/ 4186237 h 6858000"/>
              <a:gd name="connsiteX86" fmla="*/ 7400925 w 7569200"/>
              <a:gd name="connsiteY86" fmla="*/ 4244975 h 6858000"/>
              <a:gd name="connsiteX87" fmla="*/ 7410450 w 7569200"/>
              <a:gd name="connsiteY87" fmla="*/ 4297362 h 6858000"/>
              <a:gd name="connsiteX88" fmla="*/ 7424737 w 7569200"/>
              <a:gd name="connsiteY88" fmla="*/ 4343400 h 6858000"/>
              <a:gd name="connsiteX89" fmla="*/ 7442200 w 7569200"/>
              <a:gd name="connsiteY89" fmla="*/ 4386262 h 6858000"/>
              <a:gd name="connsiteX90" fmla="*/ 7459662 w 7569200"/>
              <a:gd name="connsiteY90" fmla="*/ 4424362 h 6858000"/>
              <a:gd name="connsiteX91" fmla="*/ 7497762 w 7569200"/>
              <a:gd name="connsiteY91" fmla="*/ 4498975 h 6858000"/>
              <a:gd name="connsiteX92" fmla="*/ 7516812 w 7569200"/>
              <a:gd name="connsiteY92" fmla="*/ 4537075 h 6858000"/>
              <a:gd name="connsiteX93" fmla="*/ 7532687 w 7569200"/>
              <a:gd name="connsiteY93" fmla="*/ 4579937 h 6858000"/>
              <a:gd name="connsiteX94" fmla="*/ 7546975 w 7569200"/>
              <a:gd name="connsiteY94" fmla="*/ 4625975 h 6858000"/>
              <a:gd name="connsiteX95" fmla="*/ 7558087 w 7569200"/>
              <a:gd name="connsiteY95" fmla="*/ 4678362 h 6858000"/>
              <a:gd name="connsiteX96" fmla="*/ 7566025 w 7569200"/>
              <a:gd name="connsiteY96" fmla="*/ 4738687 h 6858000"/>
              <a:gd name="connsiteX97" fmla="*/ 7569200 w 7569200"/>
              <a:gd name="connsiteY97" fmla="*/ 4806950 h 6858000"/>
              <a:gd name="connsiteX98" fmla="*/ 7566025 w 7569200"/>
              <a:gd name="connsiteY98" fmla="*/ 4875212 h 6858000"/>
              <a:gd name="connsiteX99" fmla="*/ 7558087 w 7569200"/>
              <a:gd name="connsiteY99" fmla="*/ 4935537 h 6858000"/>
              <a:gd name="connsiteX100" fmla="*/ 7546975 w 7569200"/>
              <a:gd name="connsiteY100" fmla="*/ 4987925 h 6858000"/>
              <a:gd name="connsiteX101" fmla="*/ 7532687 w 7569200"/>
              <a:gd name="connsiteY101" fmla="*/ 5033962 h 6858000"/>
              <a:gd name="connsiteX102" fmla="*/ 7516812 w 7569200"/>
              <a:gd name="connsiteY102" fmla="*/ 5075237 h 6858000"/>
              <a:gd name="connsiteX103" fmla="*/ 7497762 w 7569200"/>
              <a:gd name="connsiteY103" fmla="*/ 5114925 h 6858000"/>
              <a:gd name="connsiteX104" fmla="*/ 7478712 w 7569200"/>
              <a:gd name="connsiteY104" fmla="*/ 5149850 h 6858000"/>
              <a:gd name="connsiteX105" fmla="*/ 7459662 w 7569200"/>
              <a:gd name="connsiteY105" fmla="*/ 5186362 h 6858000"/>
              <a:gd name="connsiteX106" fmla="*/ 7442200 w 7569200"/>
              <a:gd name="connsiteY106" fmla="*/ 5226050 h 6858000"/>
              <a:gd name="connsiteX107" fmla="*/ 7424737 w 7569200"/>
              <a:gd name="connsiteY107" fmla="*/ 5268912 h 6858000"/>
              <a:gd name="connsiteX108" fmla="*/ 7410450 w 7569200"/>
              <a:gd name="connsiteY108" fmla="*/ 5313362 h 6858000"/>
              <a:gd name="connsiteX109" fmla="*/ 7400925 w 7569200"/>
              <a:gd name="connsiteY109" fmla="*/ 5365750 h 6858000"/>
              <a:gd name="connsiteX110" fmla="*/ 7391400 w 7569200"/>
              <a:gd name="connsiteY110" fmla="*/ 5426075 h 6858000"/>
              <a:gd name="connsiteX111" fmla="*/ 7389812 w 7569200"/>
              <a:gd name="connsiteY111" fmla="*/ 5494337 h 6858000"/>
              <a:gd name="connsiteX112" fmla="*/ 7391400 w 7569200"/>
              <a:gd name="connsiteY112" fmla="*/ 5562600 h 6858000"/>
              <a:gd name="connsiteX113" fmla="*/ 7400925 w 7569200"/>
              <a:gd name="connsiteY113" fmla="*/ 5622925 h 6858000"/>
              <a:gd name="connsiteX114" fmla="*/ 7410450 w 7569200"/>
              <a:gd name="connsiteY114" fmla="*/ 5675312 h 6858000"/>
              <a:gd name="connsiteX115" fmla="*/ 7424737 w 7569200"/>
              <a:gd name="connsiteY115" fmla="*/ 5721350 h 6858000"/>
              <a:gd name="connsiteX116" fmla="*/ 7442200 w 7569200"/>
              <a:gd name="connsiteY116" fmla="*/ 5762625 h 6858000"/>
              <a:gd name="connsiteX117" fmla="*/ 7459662 w 7569200"/>
              <a:gd name="connsiteY117" fmla="*/ 5802312 h 6858000"/>
              <a:gd name="connsiteX118" fmla="*/ 7478712 w 7569200"/>
              <a:gd name="connsiteY118" fmla="*/ 5840412 h 6858000"/>
              <a:gd name="connsiteX119" fmla="*/ 7497762 w 7569200"/>
              <a:gd name="connsiteY119" fmla="*/ 5876925 h 6858000"/>
              <a:gd name="connsiteX120" fmla="*/ 7516812 w 7569200"/>
              <a:gd name="connsiteY120" fmla="*/ 5915025 h 6858000"/>
              <a:gd name="connsiteX121" fmla="*/ 7532687 w 7569200"/>
              <a:gd name="connsiteY121" fmla="*/ 5956300 h 6858000"/>
              <a:gd name="connsiteX122" fmla="*/ 7546975 w 7569200"/>
              <a:gd name="connsiteY122" fmla="*/ 6003925 h 6858000"/>
              <a:gd name="connsiteX123" fmla="*/ 7558087 w 7569200"/>
              <a:gd name="connsiteY123" fmla="*/ 6056312 h 6858000"/>
              <a:gd name="connsiteX124" fmla="*/ 7566025 w 7569200"/>
              <a:gd name="connsiteY124" fmla="*/ 6113462 h 6858000"/>
              <a:gd name="connsiteX125" fmla="*/ 7569200 w 7569200"/>
              <a:gd name="connsiteY125" fmla="*/ 6183312 h 6858000"/>
              <a:gd name="connsiteX126" fmla="*/ 7566025 w 7569200"/>
              <a:gd name="connsiteY126" fmla="*/ 6251575 h 6858000"/>
              <a:gd name="connsiteX127" fmla="*/ 7558087 w 7569200"/>
              <a:gd name="connsiteY127" fmla="*/ 6311900 h 6858000"/>
              <a:gd name="connsiteX128" fmla="*/ 7546975 w 7569200"/>
              <a:gd name="connsiteY128" fmla="*/ 6361112 h 6858000"/>
              <a:gd name="connsiteX129" fmla="*/ 7532687 w 7569200"/>
              <a:gd name="connsiteY129" fmla="*/ 6407150 h 6858000"/>
              <a:gd name="connsiteX130" fmla="*/ 7516812 w 7569200"/>
              <a:gd name="connsiteY130" fmla="*/ 6448425 h 6858000"/>
              <a:gd name="connsiteX131" fmla="*/ 7499350 w 7569200"/>
              <a:gd name="connsiteY131" fmla="*/ 6488112 h 6858000"/>
              <a:gd name="connsiteX132" fmla="*/ 7481887 w 7569200"/>
              <a:gd name="connsiteY132" fmla="*/ 6523037 h 6858000"/>
              <a:gd name="connsiteX133" fmla="*/ 7462837 w 7569200"/>
              <a:gd name="connsiteY133" fmla="*/ 6561137 h 6858000"/>
              <a:gd name="connsiteX134" fmla="*/ 7443787 w 7569200"/>
              <a:gd name="connsiteY134" fmla="*/ 6597650 h 6858000"/>
              <a:gd name="connsiteX135" fmla="*/ 7427912 w 7569200"/>
              <a:gd name="connsiteY135" fmla="*/ 6640512 h 6858000"/>
              <a:gd name="connsiteX136" fmla="*/ 7412037 w 7569200"/>
              <a:gd name="connsiteY136" fmla="*/ 6683375 h 6858000"/>
              <a:gd name="connsiteX137" fmla="*/ 7402512 w 7569200"/>
              <a:gd name="connsiteY137" fmla="*/ 6735762 h 6858000"/>
              <a:gd name="connsiteX138" fmla="*/ 7394575 w 7569200"/>
              <a:gd name="connsiteY138" fmla="*/ 6791325 h 6858000"/>
              <a:gd name="connsiteX139" fmla="*/ 7389812 w 7569200"/>
              <a:gd name="connsiteY139" fmla="*/ 6858000 h 6858000"/>
              <a:gd name="connsiteX140" fmla="*/ 0 w 7569200"/>
              <a:gd name="connsiteY140" fmla="*/ 6858000 h 6858000"/>
              <a:gd name="connsiteX141" fmla="*/ 0 w 7569200"/>
              <a:gd name="connsiteY14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7569200" h="6858000">
                <a:moveTo>
                  <a:pt x="0" y="0"/>
                </a:moveTo>
                <a:lnTo>
                  <a:pt x="7389812" y="0"/>
                </a:lnTo>
                <a:lnTo>
                  <a:pt x="7394575" y="66675"/>
                </a:lnTo>
                <a:lnTo>
                  <a:pt x="7402512" y="122237"/>
                </a:lnTo>
                <a:lnTo>
                  <a:pt x="7412037" y="174625"/>
                </a:lnTo>
                <a:lnTo>
                  <a:pt x="7427912" y="217487"/>
                </a:lnTo>
                <a:lnTo>
                  <a:pt x="7443787" y="260350"/>
                </a:lnTo>
                <a:lnTo>
                  <a:pt x="7462837" y="296862"/>
                </a:lnTo>
                <a:lnTo>
                  <a:pt x="7481887" y="334962"/>
                </a:lnTo>
                <a:lnTo>
                  <a:pt x="7499350" y="369887"/>
                </a:lnTo>
                <a:lnTo>
                  <a:pt x="7516812" y="409575"/>
                </a:lnTo>
                <a:lnTo>
                  <a:pt x="7532687" y="450850"/>
                </a:lnTo>
                <a:lnTo>
                  <a:pt x="7546975" y="496887"/>
                </a:lnTo>
                <a:lnTo>
                  <a:pt x="7558087" y="546100"/>
                </a:lnTo>
                <a:lnTo>
                  <a:pt x="7566025" y="606425"/>
                </a:lnTo>
                <a:lnTo>
                  <a:pt x="7569200" y="673100"/>
                </a:lnTo>
                <a:lnTo>
                  <a:pt x="7566025" y="744537"/>
                </a:lnTo>
                <a:lnTo>
                  <a:pt x="7558087" y="801687"/>
                </a:lnTo>
                <a:lnTo>
                  <a:pt x="7546975" y="854075"/>
                </a:lnTo>
                <a:lnTo>
                  <a:pt x="7532687" y="901700"/>
                </a:lnTo>
                <a:lnTo>
                  <a:pt x="7516812" y="942975"/>
                </a:lnTo>
                <a:lnTo>
                  <a:pt x="7497762" y="981075"/>
                </a:lnTo>
                <a:lnTo>
                  <a:pt x="7478712" y="1017587"/>
                </a:lnTo>
                <a:lnTo>
                  <a:pt x="7459662" y="1055687"/>
                </a:lnTo>
                <a:lnTo>
                  <a:pt x="7442200" y="1095375"/>
                </a:lnTo>
                <a:lnTo>
                  <a:pt x="7424737" y="1136650"/>
                </a:lnTo>
                <a:lnTo>
                  <a:pt x="7410450" y="1182687"/>
                </a:lnTo>
                <a:lnTo>
                  <a:pt x="7400925" y="1235075"/>
                </a:lnTo>
                <a:lnTo>
                  <a:pt x="7391400" y="1295400"/>
                </a:lnTo>
                <a:lnTo>
                  <a:pt x="7389812" y="1363662"/>
                </a:lnTo>
                <a:lnTo>
                  <a:pt x="7391400" y="1431925"/>
                </a:lnTo>
                <a:lnTo>
                  <a:pt x="7400925" y="1492250"/>
                </a:lnTo>
                <a:lnTo>
                  <a:pt x="7410450" y="1544637"/>
                </a:lnTo>
                <a:lnTo>
                  <a:pt x="7424737" y="1589087"/>
                </a:lnTo>
                <a:lnTo>
                  <a:pt x="7442200" y="1631950"/>
                </a:lnTo>
                <a:lnTo>
                  <a:pt x="7459662" y="1671637"/>
                </a:lnTo>
                <a:lnTo>
                  <a:pt x="7478712" y="1708150"/>
                </a:lnTo>
                <a:lnTo>
                  <a:pt x="7497762" y="1743075"/>
                </a:lnTo>
                <a:lnTo>
                  <a:pt x="7516812" y="1782762"/>
                </a:lnTo>
                <a:lnTo>
                  <a:pt x="7532687" y="1824037"/>
                </a:lnTo>
                <a:lnTo>
                  <a:pt x="7546975" y="1870075"/>
                </a:lnTo>
                <a:lnTo>
                  <a:pt x="7558087" y="1922462"/>
                </a:lnTo>
                <a:lnTo>
                  <a:pt x="7566025" y="1982787"/>
                </a:lnTo>
                <a:lnTo>
                  <a:pt x="7569200" y="2051050"/>
                </a:lnTo>
                <a:lnTo>
                  <a:pt x="7566025" y="2119312"/>
                </a:lnTo>
                <a:lnTo>
                  <a:pt x="7558087" y="2179637"/>
                </a:lnTo>
                <a:lnTo>
                  <a:pt x="7546975" y="2232025"/>
                </a:lnTo>
                <a:lnTo>
                  <a:pt x="7532687" y="2278062"/>
                </a:lnTo>
                <a:lnTo>
                  <a:pt x="7516812" y="2319337"/>
                </a:lnTo>
                <a:lnTo>
                  <a:pt x="7497762" y="2359025"/>
                </a:lnTo>
                <a:lnTo>
                  <a:pt x="7478712" y="2395537"/>
                </a:lnTo>
                <a:lnTo>
                  <a:pt x="7459662" y="2433637"/>
                </a:lnTo>
                <a:lnTo>
                  <a:pt x="7442200" y="2471737"/>
                </a:lnTo>
                <a:lnTo>
                  <a:pt x="7424737" y="2513012"/>
                </a:lnTo>
                <a:lnTo>
                  <a:pt x="7410450" y="2560637"/>
                </a:lnTo>
                <a:lnTo>
                  <a:pt x="7400925" y="2613025"/>
                </a:lnTo>
                <a:lnTo>
                  <a:pt x="7391400" y="2671762"/>
                </a:lnTo>
                <a:lnTo>
                  <a:pt x="7389812" y="2741612"/>
                </a:lnTo>
                <a:lnTo>
                  <a:pt x="7391400" y="2809875"/>
                </a:lnTo>
                <a:lnTo>
                  <a:pt x="7400925" y="2868612"/>
                </a:lnTo>
                <a:lnTo>
                  <a:pt x="7410450" y="2922587"/>
                </a:lnTo>
                <a:lnTo>
                  <a:pt x="7424737" y="2967037"/>
                </a:lnTo>
                <a:lnTo>
                  <a:pt x="7442200" y="3009900"/>
                </a:lnTo>
                <a:lnTo>
                  <a:pt x="7459662" y="3046412"/>
                </a:lnTo>
                <a:lnTo>
                  <a:pt x="7478712" y="3084512"/>
                </a:lnTo>
                <a:lnTo>
                  <a:pt x="7497762" y="3121025"/>
                </a:lnTo>
                <a:lnTo>
                  <a:pt x="7516812" y="3160712"/>
                </a:lnTo>
                <a:lnTo>
                  <a:pt x="7532687" y="3201987"/>
                </a:lnTo>
                <a:lnTo>
                  <a:pt x="7546975" y="3248025"/>
                </a:lnTo>
                <a:lnTo>
                  <a:pt x="7558087" y="3300412"/>
                </a:lnTo>
                <a:lnTo>
                  <a:pt x="7566025" y="3360737"/>
                </a:lnTo>
                <a:lnTo>
                  <a:pt x="7569200" y="3427412"/>
                </a:lnTo>
                <a:lnTo>
                  <a:pt x="7566025" y="3497262"/>
                </a:lnTo>
                <a:lnTo>
                  <a:pt x="7558087" y="3557587"/>
                </a:lnTo>
                <a:lnTo>
                  <a:pt x="7546975" y="3609975"/>
                </a:lnTo>
                <a:lnTo>
                  <a:pt x="7532687" y="3656012"/>
                </a:lnTo>
                <a:lnTo>
                  <a:pt x="7516812" y="3697287"/>
                </a:lnTo>
                <a:lnTo>
                  <a:pt x="7497762" y="3736975"/>
                </a:lnTo>
                <a:lnTo>
                  <a:pt x="7459662" y="3811587"/>
                </a:lnTo>
                <a:lnTo>
                  <a:pt x="7442200" y="3848100"/>
                </a:lnTo>
                <a:lnTo>
                  <a:pt x="7424737" y="3890962"/>
                </a:lnTo>
                <a:lnTo>
                  <a:pt x="7410450" y="3935412"/>
                </a:lnTo>
                <a:lnTo>
                  <a:pt x="7400925" y="3987800"/>
                </a:lnTo>
                <a:lnTo>
                  <a:pt x="7391400" y="4048125"/>
                </a:lnTo>
                <a:lnTo>
                  <a:pt x="7389812" y="4116387"/>
                </a:lnTo>
                <a:lnTo>
                  <a:pt x="7391400" y="4186237"/>
                </a:lnTo>
                <a:lnTo>
                  <a:pt x="7400925" y="4244975"/>
                </a:lnTo>
                <a:lnTo>
                  <a:pt x="7410450" y="4297362"/>
                </a:lnTo>
                <a:lnTo>
                  <a:pt x="7424737" y="4343400"/>
                </a:lnTo>
                <a:lnTo>
                  <a:pt x="7442200" y="4386262"/>
                </a:lnTo>
                <a:lnTo>
                  <a:pt x="7459662" y="4424362"/>
                </a:lnTo>
                <a:lnTo>
                  <a:pt x="7497762" y="4498975"/>
                </a:lnTo>
                <a:lnTo>
                  <a:pt x="7516812" y="4537075"/>
                </a:lnTo>
                <a:lnTo>
                  <a:pt x="7532687" y="4579937"/>
                </a:lnTo>
                <a:lnTo>
                  <a:pt x="7546975" y="4625975"/>
                </a:lnTo>
                <a:lnTo>
                  <a:pt x="7558087" y="4678362"/>
                </a:lnTo>
                <a:lnTo>
                  <a:pt x="7566025" y="4738687"/>
                </a:lnTo>
                <a:lnTo>
                  <a:pt x="7569200" y="4806950"/>
                </a:lnTo>
                <a:lnTo>
                  <a:pt x="7566025" y="4875212"/>
                </a:lnTo>
                <a:lnTo>
                  <a:pt x="7558087" y="4935537"/>
                </a:lnTo>
                <a:lnTo>
                  <a:pt x="7546975" y="4987925"/>
                </a:lnTo>
                <a:lnTo>
                  <a:pt x="7532687" y="5033962"/>
                </a:lnTo>
                <a:lnTo>
                  <a:pt x="7516812" y="5075237"/>
                </a:lnTo>
                <a:lnTo>
                  <a:pt x="7497762" y="5114925"/>
                </a:lnTo>
                <a:lnTo>
                  <a:pt x="7478712" y="5149850"/>
                </a:lnTo>
                <a:lnTo>
                  <a:pt x="7459662" y="5186362"/>
                </a:lnTo>
                <a:lnTo>
                  <a:pt x="7442200" y="5226050"/>
                </a:lnTo>
                <a:lnTo>
                  <a:pt x="7424737" y="5268912"/>
                </a:lnTo>
                <a:lnTo>
                  <a:pt x="7410450" y="5313362"/>
                </a:lnTo>
                <a:lnTo>
                  <a:pt x="7400925" y="5365750"/>
                </a:lnTo>
                <a:lnTo>
                  <a:pt x="7391400" y="5426075"/>
                </a:lnTo>
                <a:lnTo>
                  <a:pt x="7389812" y="5494337"/>
                </a:lnTo>
                <a:lnTo>
                  <a:pt x="7391400" y="5562600"/>
                </a:lnTo>
                <a:lnTo>
                  <a:pt x="7400925" y="5622925"/>
                </a:lnTo>
                <a:lnTo>
                  <a:pt x="7410450" y="5675312"/>
                </a:lnTo>
                <a:lnTo>
                  <a:pt x="7424737" y="5721350"/>
                </a:lnTo>
                <a:lnTo>
                  <a:pt x="7442200" y="5762625"/>
                </a:lnTo>
                <a:lnTo>
                  <a:pt x="7459662" y="5802312"/>
                </a:lnTo>
                <a:lnTo>
                  <a:pt x="7478712" y="5840412"/>
                </a:lnTo>
                <a:lnTo>
                  <a:pt x="7497762" y="5876925"/>
                </a:lnTo>
                <a:lnTo>
                  <a:pt x="7516812" y="5915025"/>
                </a:lnTo>
                <a:lnTo>
                  <a:pt x="7532687" y="5956300"/>
                </a:lnTo>
                <a:lnTo>
                  <a:pt x="7546975" y="6003925"/>
                </a:lnTo>
                <a:lnTo>
                  <a:pt x="7558087" y="6056312"/>
                </a:lnTo>
                <a:lnTo>
                  <a:pt x="7566025" y="6113462"/>
                </a:lnTo>
                <a:lnTo>
                  <a:pt x="7569200" y="6183312"/>
                </a:lnTo>
                <a:lnTo>
                  <a:pt x="7566025" y="6251575"/>
                </a:lnTo>
                <a:lnTo>
                  <a:pt x="7558087" y="6311900"/>
                </a:lnTo>
                <a:lnTo>
                  <a:pt x="7546975" y="6361112"/>
                </a:lnTo>
                <a:lnTo>
                  <a:pt x="7532687" y="6407150"/>
                </a:lnTo>
                <a:lnTo>
                  <a:pt x="7516812" y="6448425"/>
                </a:lnTo>
                <a:lnTo>
                  <a:pt x="7499350" y="6488112"/>
                </a:lnTo>
                <a:lnTo>
                  <a:pt x="7481887" y="6523037"/>
                </a:lnTo>
                <a:lnTo>
                  <a:pt x="7462837" y="6561137"/>
                </a:lnTo>
                <a:lnTo>
                  <a:pt x="7443787" y="6597650"/>
                </a:lnTo>
                <a:lnTo>
                  <a:pt x="7427912" y="6640512"/>
                </a:lnTo>
                <a:lnTo>
                  <a:pt x="7412037" y="6683375"/>
                </a:lnTo>
                <a:lnTo>
                  <a:pt x="7402512" y="6735762"/>
                </a:lnTo>
                <a:lnTo>
                  <a:pt x="7394575" y="6791325"/>
                </a:lnTo>
                <a:lnTo>
                  <a:pt x="7389812" y="6858000"/>
                </a:lnTo>
                <a:lnTo>
                  <a:pt x="0" y="6858000"/>
                </a:lnTo>
                <a:lnTo>
                  <a:pt x="0" y="0"/>
                </a:lnTo>
                <a:close/>
              </a:path>
            </a:pathLst>
          </a:custGeom>
          <a:solidFill>
            <a:schemeClr val="bg2"/>
          </a:solidFill>
          <a:ln w="0">
            <a:noFill/>
            <a:prstDash val="solid"/>
            <a:round/>
            <a:headEnd/>
            <a:tailEnd/>
          </a:ln>
        </p:spPr>
      </p:sp>
      <p:sp>
        <p:nvSpPr>
          <p:cNvPr id="2" name="Titel 1">
            <a:extLst>
              <a:ext uri="{FF2B5EF4-FFF2-40B4-BE49-F238E27FC236}">
                <a16:creationId xmlns:a16="http://schemas.microsoft.com/office/drawing/2014/main" id="{DF47BEE6-B9E2-E409-9F6F-F5B6ABD6A566}"/>
              </a:ext>
            </a:extLst>
          </p:cNvPr>
          <p:cNvSpPr>
            <a:spLocks noGrp="1"/>
          </p:cNvSpPr>
          <p:nvPr>
            <p:ph type="title"/>
          </p:nvPr>
        </p:nvSpPr>
        <p:spPr>
          <a:xfrm>
            <a:off x="765051" y="382385"/>
            <a:ext cx="6015897" cy="1492132"/>
          </a:xfrm>
        </p:spPr>
        <p:txBody>
          <a:bodyPr>
            <a:normAutofit/>
          </a:bodyPr>
          <a:lstStyle/>
          <a:p>
            <a:r>
              <a:rPr lang="nl-NL" dirty="0"/>
              <a:t>Organisatie</a:t>
            </a:r>
            <a:endParaRPr lang="nl-NL"/>
          </a:p>
        </p:txBody>
      </p:sp>
      <p:sp>
        <p:nvSpPr>
          <p:cNvPr id="11" name="Rectangle 10">
            <a:extLst>
              <a:ext uri="{FF2B5EF4-FFF2-40B4-BE49-F238E27FC236}">
                <a16:creationId xmlns:a16="http://schemas.microsoft.com/office/drawing/2014/main" id="{FA0382D1-1594-4E3D-842E-04E1E5E757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ijdelijke aanduiding voor inhoud 2">
            <a:extLst>
              <a:ext uri="{FF2B5EF4-FFF2-40B4-BE49-F238E27FC236}">
                <a16:creationId xmlns:a16="http://schemas.microsoft.com/office/drawing/2014/main" id="{8E2062E0-238E-2004-F4FF-014636DC3B17}"/>
              </a:ext>
            </a:extLst>
          </p:cNvPr>
          <p:cNvSpPr>
            <a:spLocks noGrp="1"/>
          </p:cNvSpPr>
          <p:nvPr>
            <p:ph idx="1"/>
          </p:nvPr>
        </p:nvSpPr>
        <p:spPr>
          <a:xfrm>
            <a:off x="765051" y="2286001"/>
            <a:ext cx="6015897" cy="3593591"/>
          </a:xfrm>
        </p:spPr>
        <p:txBody>
          <a:bodyPr>
            <a:normAutofit/>
          </a:bodyPr>
          <a:lstStyle/>
          <a:p>
            <a:r>
              <a:rPr lang="nl-NL"/>
              <a:t>Dagelijkse briefing en debriefing onder leiding van vooronderzoeker</a:t>
            </a:r>
          </a:p>
          <a:p>
            <a:r>
              <a:rPr lang="nl-NL"/>
              <a:t>Commissie </a:t>
            </a:r>
            <a:r>
              <a:rPr lang="nl-NL" err="1"/>
              <a:t>Lapidot</a:t>
            </a:r>
            <a:r>
              <a:rPr lang="nl-NL"/>
              <a:t> benoemt vertegenwoordigers die toezien op het hanteren van de procedures in diverse werkgroepen</a:t>
            </a:r>
          </a:p>
          <a:p>
            <a:r>
              <a:rPr lang="nl-NL"/>
              <a:t>Besluit Burgermeester van Amsterdam dat de Bijlmer aan het eind van de week opgeruimd moet zijn</a:t>
            </a:r>
          </a:p>
          <a:p>
            <a:pPr marL="0" indent="0">
              <a:buNone/>
            </a:pPr>
            <a:endParaRPr lang="nl-NL" dirty="0"/>
          </a:p>
        </p:txBody>
      </p:sp>
    </p:spTree>
    <p:extLst>
      <p:ext uri="{BB962C8B-B14F-4D97-AF65-F5344CB8AC3E}">
        <p14:creationId xmlns:p14="http://schemas.microsoft.com/office/powerpoint/2010/main" val="9696137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5" name="Picture 4" descr="Complexe wiskundige formules op een schoolbord">
            <a:extLst>
              <a:ext uri="{FF2B5EF4-FFF2-40B4-BE49-F238E27FC236}">
                <a16:creationId xmlns:a16="http://schemas.microsoft.com/office/drawing/2014/main" id="{661BA07A-CDA6-23DF-96CD-78A853A09331}"/>
              </a:ext>
            </a:extLst>
          </p:cNvPr>
          <p:cNvPicPr>
            <a:picLocks noChangeAspect="1"/>
          </p:cNvPicPr>
          <p:nvPr/>
        </p:nvPicPr>
        <p:blipFill rotWithShape="1">
          <a:blip r:embed="rId2"/>
          <a:srcRect l="31131" r="17207" b="-1"/>
          <a:stretch/>
        </p:blipFill>
        <p:spPr>
          <a:xfrm>
            <a:off x="7338646" y="10"/>
            <a:ext cx="4853354" cy="6857990"/>
          </a:xfrm>
          <a:prstGeom prst="rect">
            <a:avLst/>
          </a:prstGeom>
        </p:spPr>
      </p:pic>
      <p:sp>
        <p:nvSpPr>
          <p:cNvPr id="9" name="Freeform 10">
            <a:extLst>
              <a:ext uri="{FF2B5EF4-FFF2-40B4-BE49-F238E27FC236}">
                <a16:creationId xmlns:a16="http://schemas.microsoft.com/office/drawing/2014/main" id="{E1CE536E-134A-4A35-900B-30F927D5B5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7569200" cy="6858000"/>
          </a:xfrm>
          <a:custGeom>
            <a:avLst/>
            <a:gdLst>
              <a:gd name="connsiteX0" fmla="*/ 0 w 7569200"/>
              <a:gd name="connsiteY0" fmla="*/ 0 h 6858000"/>
              <a:gd name="connsiteX1" fmla="*/ 7389812 w 7569200"/>
              <a:gd name="connsiteY1" fmla="*/ 0 h 6858000"/>
              <a:gd name="connsiteX2" fmla="*/ 7394575 w 7569200"/>
              <a:gd name="connsiteY2" fmla="*/ 66675 h 6858000"/>
              <a:gd name="connsiteX3" fmla="*/ 7402512 w 7569200"/>
              <a:gd name="connsiteY3" fmla="*/ 122237 h 6858000"/>
              <a:gd name="connsiteX4" fmla="*/ 7412037 w 7569200"/>
              <a:gd name="connsiteY4" fmla="*/ 174625 h 6858000"/>
              <a:gd name="connsiteX5" fmla="*/ 7427912 w 7569200"/>
              <a:gd name="connsiteY5" fmla="*/ 217487 h 6858000"/>
              <a:gd name="connsiteX6" fmla="*/ 7443787 w 7569200"/>
              <a:gd name="connsiteY6" fmla="*/ 260350 h 6858000"/>
              <a:gd name="connsiteX7" fmla="*/ 7462837 w 7569200"/>
              <a:gd name="connsiteY7" fmla="*/ 296862 h 6858000"/>
              <a:gd name="connsiteX8" fmla="*/ 7481887 w 7569200"/>
              <a:gd name="connsiteY8" fmla="*/ 334962 h 6858000"/>
              <a:gd name="connsiteX9" fmla="*/ 7499350 w 7569200"/>
              <a:gd name="connsiteY9" fmla="*/ 369887 h 6858000"/>
              <a:gd name="connsiteX10" fmla="*/ 7516812 w 7569200"/>
              <a:gd name="connsiteY10" fmla="*/ 409575 h 6858000"/>
              <a:gd name="connsiteX11" fmla="*/ 7532687 w 7569200"/>
              <a:gd name="connsiteY11" fmla="*/ 450850 h 6858000"/>
              <a:gd name="connsiteX12" fmla="*/ 7546975 w 7569200"/>
              <a:gd name="connsiteY12" fmla="*/ 496887 h 6858000"/>
              <a:gd name="connsiteX13" fmla="*/ 7558087 w 7569200"/>
              <a:gd name="connsiteY13" fmla="*/ 546100 h 6858000"/>
              <a:gd name="connsiteX14" fmla="*/ 7566025 w 7569200"/>
              <a:gd name="connsiteY14" fmla="*/ 606425 h 6858000"/>
              <a:gd name="connsiteX15" fmla="*/ 7569200 w 7569200"/>
              <a:gd name="connsiteY15" fmla="*/ 673100 h 6858000"/>
              <a:gd name="connsiteX16" fmla="*/ 7566025 w 7569200"/>
              <a:gd name="connsiteY16" fmla="*/ 744537 h 6858000"/>
              <a:gd name="connsiteX17" fmla="*/ 7558087 w 7569200"/>
              <a:gd name="connsiteY17" fmla="*/ 801687 h 6858000"/>
              <a:gd name="connsiteX18" fmla="*/ 7546975 w 7569200"/>
              <a:gd name="connsiteY18" fmla="*/ 854075 h 6858000"/>
              <a:gd name="connsiteX19" fmla="*/ 7532687 w 7569200"/>
              <a:gd name="connsiteY19" fmla="*/ 901700 h 6858000"/>
              <a:gd name="connsiteX20" fmla="*/ 7516812 w 7569200"/>
              <a:gd name="connsiteY20" fmla="*/ 942975 h 6858000"/>
              <a:gd name="connsiteX21" fmla="*/ 7497762 w 7569200"/>
              <a:gd name="connsiteY21" fmla="*/ 981075 h 6858000"/>
              <a:gd name="connsiteX22" fmla="*/ 7478712 w 7569200"/>
              <a:gd name="connsiteY22" fmla="*/ 1017587 h 6858000"/>
              <a:gd name="connsiteX23" fmla="*/ 7459662 w 7569200"/>
              <a:gd name="connsiteY23" fmla="*/ 1055687 h 6858000"/>
              <a:gd name="connsiteX24" fmla="*/ 7442200 w 7569200"/>
              <a:gd name="connsiteY24" fmla="*/ 1095375 h 6858000"/>
              <a:gd name="connsiteX25" fmla="*/ 7424737 w 7569200"/>
              <a:gd name="connsiteY25" fmla="*/ 1136650 h 6858000"/>
              <a:gd name="connsiteX26" fmla="*/ 7410450 w 7569200"/>
              <a:gd name="connsiteY26" fmla="*/ 1182687 h 6858000"/>
              <a:gd name="connsiteX27" fmla="*/ 7400925 w 7569200"/>
              <a:gd name="connsiteY27" fmla="*/ 1235075 h 6858000"/>
              <a:gd name="connsiteX28" fmla="*/ 7391400 w 7569200"/>
              <a:gd name="connsiteY28" fmla="*/ 1295400 h 6858000"/>
              <a:gd name="connsiteX29" fmla="*/ 7389812 w 7569200"/>
              <a:gd name="connsiteY29" fmla="*/ 1363662 h 6858000"/>
              <a:gd name="connsiteX30" fmla="*/ 7391400 w 7569200"/>
              <a:gd name="connsiteY30" fmla="*/ 1431925 h 6858000"/>
              <a:gd name="connsiteX31" fmla="*/ 7400925 w 7569200"/>
              <a:gd name="connsiteY31" fmla="*/ 1492250 h 6858000"/>
              <a:gd name="connsiteX32" fmla="*/ 7410450 w 7569200"/>
              <a:gd name="connsiteY32" fmla="*/ 1544637 h 6858000"/>
              <a:gd name="connsiteX33" fmla="*/ 7424737 w 7569200"/>
              <a:gd name="connsiteY33" fmla="*/ 1589087 h 6858000"/>
              <a:gd name="connsiteX34" fmla="*/ 7442200 w 7569200"/>
              <a:gd name="connsiteY34" fmla="*/ 1631950 h 6858000"/>
              <a:gd name="connsiteX35" fmla="*/ 7459662 w 7569200"/>
              <a:gd name="connsiteY35" fmla="*/ 1671637 h 6858000"/>
              <a:gd name="connsiteX36" fmla="*/ 7478712 w 7569200"/>
              <a:gd name="connsiteY36" fmla="*/ 1708150 h 6858000"/>
              <a:gd name="connsiteX37" fmla="*/ 7497762 w 7569200"/>
              <a:gd name="connsiteY37" fmla="*/ 1743075 h 6858000"/>
              <a:gd name="connsiteX38" fmla="*/ 7516812 w 7569200"/>
              <a:gd name="connsiteY38" fmla="*/ 1782762 h 6858000"/>
              <a:gd name="connsiteX39" fmla="*/ 7532687 w 7569200"/>
              <a:gd name="connsiteY39" fmla="*/ 1824037 h 6858000"/>
              <a:gd name="connsiteX40" fmla="*/ 7546975 w 7569200"/>
              <a:gd name="connsiteY40" fmla="*/ 1870075 h 6858000"/>
              <a:gd name="connsiteX41" fmla="*/ 7558087 w 7569200"/>
              <a:gd name="connsiteY41" fmla="*/ 1922462 h 6858000"/>
              <a:gd name="connsiteX42" fmla="*/ 7566025 w 7569200"/>
              <a:gd name="connsiteY42" fmla="*/ 1982787 h 6858000"/>
              <a:gd name="connsiteX43" fmla="*/ 7569200 w 7569200"/>
              <a:gd name="connsiteY43" fmla="*/ 2051050 h 6858000"/>
              <a:gd name="connsiteX44" fmla="*/ 7566025 w 7569200"/>
              <a:gd name="connsiteY44" fmla="*/ 2119312 h 6858000"/>
              <a:gd name="connsiteX45" fmla="*/ 7558087 w 7569200"/>
              <a:gd name="connsiteY45" fmla="*/ 2179637 h 6858000"/>
              <a:gd name="connsiteX46" fmla="*/ 7546975 w 7569200"/>
              <a:gd name="connsiteY46" fmla="*/ 2232025 h 6858000"/>
              <a:gd name="connsiteX47" fmla="*/ 7532687 w 7569200"/>
              <a:gd name="connsiteY47" fmla="*/ 2278062 h 6858000"/>
              <a:gd name="connsiteX48" fmla="*/ 7516812 w 7569200"/>
              <a:gd name="connsiteY48" fmla="*/ 2319337 h 6858000"/>
              <a:gd name="connsiteX49" fmla="*/ 7497762 w 7569200"/>
              <a:gd name="connsiteY49" fmla="*/ 2359025 h 6858000"/>
              <a:gd name="connsiteX50" fmla="*/ 7478712 w 7569200"/>
              <a:gd name="connsiteY50" fmla="*/ 2395537 h 6858000"/>
              <a:gd name="connsiteX51" fmla="*/ 7459662 w 7569200"/>
              <a:gd name="connsiteY51" fmla="*/ 2433637 h 6858000"/>
              <a:gd name="connsiteX52" fmla="*/ 7442200 w 7569200"/>
              <a:gd name="connsiteY52" fmla="*/ 2471737 h 6858000"/>
              <a:gd name="connsiteX53" fmla="*/ 7424737 w 7569200"/>
              <a:gd name="connsiteY53" fmla="*/ 2513012 h 6858000"/>
              <a:gd name="connsiteX54" fmla="*/ 7410450 w 7569200"/>
              <a:gd name="connsiteY54" fmla="*/ 2560637 h 6858000"/>
              <a:gd name="connsiteX55" fmla="*/ 7400925 w 7569200"/>
              <a:gd name="connsiteY55" fmla="*/ 2613025 h 6858000"/>
              <a:gd name="connsiteX56" fmla="*/ 7391400 w 7569200"/>
              <a:gd name="connsiteY56" fmla="*/ 2671762 h 6858000"/>
              <a:gd name="connsiteX57" fmla="*/ 7389812 w 7569200"/>
              <a:gd name="connsiteY57" fmla="*/ 2741612 h 6858000"/>
              <a:gd name="connsiteX58" fmla="*/ 7391400 w 7569200"/>
              <a:gd name="connsiteY58" fmla="*/ 2809875 h 6858000"/>
              <a:gd name="connsiteX59" fmla="*/ 7400925 w 7569200"/>
              <a:gd name="connsiteY59" fmla="*/ 2868612 h 6858000"/>
              <a:gd name="connsiteX60" fmla="*/ 7410450 w 7569200"/>
              <a:gd name="connsiteY60" fmla="*/ 2922587 h 6858000"/>
              <a:gd name="connsiteX61" fmla="*/ 7424737 w 7569200"/>
              <a:gd name="connsiteY61" fmla="*/ 2967037 h 6858000"/>
              <a:gd name="connsiteX62" fmla="*/ 7442200 w 7569200"/>
              <a:gd name="connsiteY62" fmla="*/ 3009900 h 6858000"/>
              <a:gd name="connsiteX63" fmla="*/ 7459662 w 7569200"/>
              <a:gd name="connsiteY63" fmla="*/ 3046412 h 6858000"/>
              <a:gd name="connsiteX64" fmla="*/ 7478712 w 7569200"/>
              <a:gd name="connsiteY64" fmla="*/ 3084512 h 6858000"/>
              <a:gd name="connsiteX65" fmla="*/ 7497762 w 7569200"/>
              <a:gd name="connsiteY65" fmla="*/ 3121025 h 6858000"/>
              <a:gd name="connsiteX66" fmla="*/ 7516812 w 7569200"/>
              <a:gd name="connsiteY66" fmla="*/ 3160712 h 6858000"/>
              <a:gd name="connsiteX67" fmla="*/ 7532687 w 7569200"/>
              <a:gd name="connsiteY67" fmla="*/ 3201987 h 6858000"/>
              <a:gd name="connsiteX68" fmla="*/ 7546975 w 7569200"/>
              <a:gd name="connsiteY68" fmla="*/ 3248025 h 6858000"/>
              <a:gd name="connsiteX69" fmla="*/ 7558087 w 7569200"/>
              <a:gd name="connsiteY69" fmla="*/ 3300412 h 6858000"/>
              <a:gd name="connsiteX70" fmla="*/ 7566025 w 7569200"/>
              <a:gd name="connsiteY70" fmla="*/ 3360737 h 6858000"/>
              <a:gd name="connsiteX71" fmla="*/ 7569200 w 7569200"/>
              <a:gd name="connsiteY71" fmla="*/ 3427412 h 6858000"/>
              <a:gd name="connsiteX72" fmla="*/ 7566025 w 7569200"/>
              <a:gd name="connsiteY72" fmla="*/ 3497262 h 6858000"/>
              <a:gd name="connsiteX73" fmla="*/ 7558087 w 7569200"/>
              <a:gd name="connsiteY73" fmla="*/ 3557587 h 6858000"/>
              <a:gd name="connsiteX74" fmla="*/ 7546975 w 7569200"/>
              <a:gd name="connsiteY74" fmla="*/ 3609975 h 6858000"/>
              <a:gd name="connsiteX75" fmla="*/ 7532687 w 7569200"/>
              <a:gd name="connsiteY75" fmla="*/ 3656012 h 6858000"/>
              <a:gd name="connsiteX76" fmla="*/ 7516812 w 7569200"/>
              <a:gd name="connsiteY76" fmla="*/ 3697287 h 6858000"/>
              <a:gd name="connsiteX77" fmla="*/ 7497762 w 7569200"/>
              <a:gd name="connsiteY77" fmla="*/ 3736975 h 6858000"/>
              <a:gd name="connsiteX78" fmla="*/ 7459662 w 7569200"/>
              <a:gd name="connsiteY78" fmla="*/ 3811587 h 6858000"/>
              <a:gd name="connsiteX79" fmla="*/ 7442200 w 7569200"/>
              <a:gd name="connsiteY79" fmla="*/ 3848100 h 6858000"/>
              <a:gd name="connsiteX80" fmla="*/ 7424737 w 7569200"/>
              <a:gd name="connsiteY80" fmla="*/ 3890962 h 6858000"/>
              <a:gd name="connsiteX81" fmla="*/ 7410450 w 7569200"/>
              <a:gd name="connsiteY81" fmla="*/ 3935412 h 6858000"/>
              <a:gd name="connsiteX82" fmla="*/ 7400925 w 7569200"/>
              <a:gd name="connsiteY82" fmla="*/ 3987800 h 6858000"/>
              <a:gd name="connsiteX83" fmla="*/ 7391400 w 7569200"/>
              <a:gd name="connsiteY83" fmla="*/ 4048125 h 6858000"/>
              <a:gd name="connsiteX84" fmla="*/ 7389812 w 7569200"/>
              <a:gd name="connsiteY84" fmla="*/ 4116387 h 6858000"/>
              <a:gd name="connsiteX85" fmla="*/ 7391400 w 7569200"/>
              <a:gd name="connsiteY85" fmla="*/ 4186237 h 6858000"/>
              <a:gd name="connsiteX86" fmla="*/ 7400925 w 7569200"/>
              <a:gd name="connsiteY86" fmla="*/ 4244975 h 6858000"/>
              <a:gd name="connsiteX87" fmla="*/ 7410450 w 7569200"/>
              <a:gd name="connsiteY87" fmla="*/ 4297362 h 6858000"/>
              <a:gd name="connsiteX88" fmla="*/ 7424737 w 7569200"/>
              <a:gd name="connsiteY88" fmla="*/ 4343400 h 6858000"/>
              <a:gd name="connsiteX89" fmla="*/ 7442200 w 7569200"/>
              <a:gd name="connsiteY89" fmla="*/ 4386262 h 6858000"/>
              <a:gd name="connsiteX90" fmla="*/ 7459662 w 7569200"/>
              <a:gd name="connsiteY90" fmla="*/ 4424362 h 6858000"/>
              <a:gd name="connsiteX91" fmla="*/ 7497762 w 7569200"/>
              <a:gd name="connsiteY91" fmla="*/ 4498975 h 6858000"/>
              <a:gd name="connsiteX92" fmla="*/ 7516812 w 7569200"/>
              <a:gd name="connsiteY92" fmla="*/ 4537075 h 6858000"/>
              <a:gd name="connsiteX93" fmla="*/ 7532687 w 7569200"/>
              <a:gd name="connsiteY93" fmla="*/ 4579937 h 6858000"/>
              <a:gd name="connsiteX94" fmla="*/ 7546975 w 7569200"/>
              <a:gd name="connsiteY94" fmla="*/ 4625975 h 6858000"/>
              <a:gd name="connsiteX95" fmla="*/ 7558087 w 7569200"/>
              <a:gd name="connsiteY95" fmla="*/ 4678362 h 6858000"/>
              <a:gd name="connsiteX96" fmla="*/ 7566025 w 7569200"/>
              <a:gd name="connsiteY96" fmla="*/ 4738687 h 6858000"/>
              <a:gd name="connsiteX97" fmla="*/ 7569200 w 7569200"/>
              <a:gd name="connsiteY97" fmla="*/ 4806950 h 6858000"/>
              <a:gd name="connsiteX98" fmla="*/ 7566025 w 7569200"/>
              <a:gd name="connsiteY98" fmla="*/ 4875212 h 6858000"/>
              <a:gd name="connsiteX99" fmla="*/ 7558087 w 7569200"/>
              <a:gd name="connsiteY99" fmla="*/ 4935537 h 6858000"/>
              <a:gd name="connsiteX100" fmla="*/ 7546975 w 7569200"/>
              <a:gd name="connsiteY100" fmla="*/ 4987925 h 6858000"/>
              <a:gd name="connsiteX101" fmla="*/ 7532687 w 7569200"/>
              <a:gd name="connsiteY101" fmla="*/ 5033962 h 6858000"/>
              <a:gd name="connsiteX102" fmla="*/ 7516812 w 7569200"/>
              <a:gd name="connsiteY102" fmla="*/ 5075237 h 6858000"/>
              <a:gd name="connsiteX103" fmla="*/ 7497762 w 7569200"/>
              <a:gd name="connsiteY103" fmla="*/ 5114925 h 6858000"/>
              <a:gd name="connsiteX104" fmla="*/ 7478712 w 7569200"/>
              <a:gd name="connsiteY104" fmla="*/ 5149850 h 6858000"/>
              <a:gd name="connsiteX105" fmla="*/ 7459662 w 7569200"/>
              <a:gd name="connsiteY105" fmla="*/ 5186362 h 6858000"/>
              <a:gd name="connsiteX106" fmla="*/ 7442200 w 7569200"/>
              <a:gd name="connsiteY106" fmla="*/ 5226050 h 6858000"/>
              <a:gd name="connsiteX107" fmla="*/ 7424737 w 7569200"/>
              <a:gd name="connsiteY107" fmla="*/ 5268912 h 6858000"/>
              <a:gd name="connsiteX108" fmla="*/ 7410450 w 7569200"/>
              <a:gd name="connsiteY108" fmla="*/ 5313362 h 6858000"/>
              <a:gd name="connsiteX109" fmla="*/ 7400925 w 7569200"/>
              <a:gd name="connsiteY109" fmla="*/ 5365750 h 6858000"/>
              <a:gd name="connsiteX110" fmla="*/ 7391400 w 7569200"/>
              <a:gd name="connsiteY110" fmla="*/ 5426075 h 6858000"/>
              <a:gd name="connsiteX111" fmla="*/ 7389812 w 7569200"/>
              <a:gd name="connsiteY111" fmla="*/ 5494337 h 6858000"/>
              <a:gd name="connsiteX112" fmla="*/ 7391400 w 7569200"/>
              <a:gd name="connsiteY112" fmla="*/ 5562600 h 6858000"/>
              <a:gd name="connsiteX113" fmla="*/ 7400925 w 7569200"/>
              <a:gd name="connsiteY113" fmla="*/ 5622925 h 6858000"/>
              <a:gd name="connsiteX114" fmla="*/ 7410450 w 7569200"/>
              <a:gd name="connsiteY114" fmla="*/ 5675312 h 6858000"/>
              <a:gd name="connsiteX115" fmla="*/ 7424737 w 7569200"/>
              <a:gd name="connsiteY115" fmla="*/ 5721350 h 6858000"/>
              <a:gd name="connsiteX116" fmla="*/ 7442200 w 7569200"/>
              <a:gd name="connsiteY116" fmla="*/ 5762625 h 6858000"/>
              <a:gd name="connsiteX117" fmla="*/ 7459662 w 7569200"/>
              <a:gd name="connsiteY117" fmla="*/ 5802312 h 6858000"/>
              <a:gd name="connsiteX118" fmla="*/ 7478712 w 7569200"/>
              <a:gd name="connsiteY118" fmla="*/ 5840412 h 6858000"/>
              <a:gd name="connsiteX119" fmla="*/ 7497762 w 7569200"/>
              <a:gd name="connsiteY119" fmla="*/ 5876925 h 6858000"/>
              <a:gd name="connsiteX120" fmla="*/ 7516812 w 7569200"/>
              <a:gd name="connsiteY120" fmla="*/ 5915025 h 6858000"/>
              <a:gd name="connsiteX121" fmla="*/ 7532687 w 7569200"/>
              <a:gd name="connsiteY121" fmla="*/ 5956300 h 6858000"/>
              <a:gd name="connsiteX122" fmla="*/ 7546975 w 7569200"/>
              <a:gd name="connsiteY122" fmla="*/ 6003925 h 6858000"/>
              <a:gd name="connsiteX123" fmla="*/ 7558087 w 7569200"/>
              <a:gd name="connsiteY123" fmla="*/ 6056312 h 6858000"/>
              <a:gd name="connsiteX124" fmla="*/ 7566025 w 7569200"/>
              <a:gd name="connsiteY124" fmla="*/ 6113462 h 6858000"/>
              <a:gd name="connsiteX125" fmla="*/ 7569200 w 7569200"/>
              <a:gd name="connsiteY125" fmla="*/ 6183312 h 6858000"/>
              <a:gd name="connsiteX126" fmla="*/ 7566025 w 7569200"/>
              <a:gd name="connsiteY126" fmla="*/ 6251575 h 6858000"/>
              <a:gd name="connsiteX127" fmla="*/ 7558087 w 7569200"/>
              <a:gd name="connsiteY127" fmla="*/ 6311900 h 6858000"/>
              <a:gd name="connsiteX128" fmla="*/ 7546975 w 7569200"/>
              <a:gd name="connsiteY128" fmla="*/ 6361112 h 6858000"/>
              <a:gd name="connsiteX129" fmla="*/ 7532687 w 7569200"/>
              <a:gd name="connsiteY129" fmla="*/ 6407150 h 6858000"/>
              <a:gd name="connsiteX130" fmla="*/ 7516812 w 7569200"/>
              <a:gd name="connsiteY130" fmla="*/ 6448425 h 6858000"/>
              <a:gd name="connsiteX131" fmla="*/ 7499350 w 7569200"/>
              <a:gd name="connsiteY131" fmla="*/ 6488112 h 6858000"/>
              <a:gd name="connsiteX132" fmla="*/ 7481887 w 7569200"/>
              <a:gd name="connsiteY132" fmla="*/ 6523037 h 6858000"/>
              <a:gd name="connsiteX133" fmla="*/ 7462837 w 7569200"/>
              <a:gd name="connsiteY133" fmla="*/ 6561137 h 6858000"/>
              <a:gd name="connsiteX134" fmla="*/ 7443787 w 7569200"/>
              <a:gd name="connsiteY134" fmla="*/ 6597650 h 6858000"/>
              <a:gd name="connsiteX135" fmla="*/ 7427912 w 7569200"/>
              <a:gd name="connsiteY135" fmla="*/ 6640512 h 6858000"/>
              <a:gd name="connsiteX136" fmla="*/ 7412037 w 7569200"/>
              <a:gd name="connsiteY136" fmla="*/ 6683375 h 6858000"/>
              <a:gd name="connsiteX137" fmla="*/ 7402512 w 7569200"/>
              <a:gd name="connsiteY137" fmla="*/ 6735762 h 6858000"/>
              <a:gd name="connsiteX138" fmla="*/ 7394575 w 7569200"/>
              <a:gd name="connsiteY138" fmla="*/ 6791325 h 6858000"/>
              <a:gd name="connsiteX139" fmla="*/ 7389812 w 7569200"/>
              <a:gd name="connsiteY139" fmla="*/ 6858000 h 6858000"/>
              <a:gd name="connsiteX140" fmla="*/ 0 w 7569200"/>
              <a:gd name="connsiteY140" fmla="*/ 6858000 h 6858000"/>
              <a:gd name="connsiteX141" fmla="*/ 0 w 7569200"/>
              <a:gd name="connsiteY14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7569200" h="6858000">
                <a:moveTo>
                  <a:pt x="0" y="0"/>
                </a:moveTo>
                <a:lnTo>
                  <a:pt x="7389812" y="0"/>
                </a:lnTo>
                <a:lnTo>
                  <a:pt x="7394575" y="66675"/>
                </a:lnTo>
                <a:lnTo>
                  <a:pt x="7402512" y="122237"/>
                </a:lnTo>
                <a:lnTo>
                  <a:pt x="7412037" y="174625"/>
                </a:lnTo>
                <a:lnTo>
                  <a:pt x="7427912" y="217487"/>
                </a:lnTo>
                <a:lnTo>
                  <a:pt x="7443787" y="260350"/>
                </a:lnTo>
                <a:lnTo>
                  <a:pt x="7462837" y="296862"/>
                </a:lnTo>
                <a:lnTo>
                  <a:pt x="7481887" y="334962"/>
                </a:lnTo>
                <a:lnTo>
                  <a:pt x="7499350" y="369887"/>
                </a:lnTo>
                <a:lnTo>
                  <a:pt x="7516812" y="409575"/>
                </a:lnTo>
                <a:lnTo>
                  <a:pt x="7532687" y="450850"/>
                </a:lnTo>
                <a:lnTo>
                  <a:pt x="7546975" y="496887"/>
                </a:lnTo>
                <a:lnTo>
                  <a:pt x="7558087" y="546100"/>
                </a:lnTo>
                <a:lnTo>
                  <a:pt x="7566025" y="606425"/>
                </a:lnTo>
                <a:lnTo>
                  <a:pt x="7569200" y="673100"/>
                </a:lnTo>
                <a:lnTo>
                  <a:pt x="7566025" y="744537"/>
                </a:lnTo>
                <a:lnTo>
                  <a:pt x="7558087" y="801687"/>
                </a:lnTo>
                <a:lnTo>
                  <a:pt x="7546975" y="854075"/>
                </a:lnTo>
                <a:lnTo>
                  <a:pt x="7532687" y="901700"/>
                </a:lnTo>
                <a:lnTo>
                  <a:pt x="7516812" y="942975"/>
                </a:lnTo>
                <a:lnTo>
                  <a:pt x="7497762" y="981075"/>
                </a:lnTo>
                <a:lnTo>
                  <a:pt x="7478712" y="1017587"/>
                </a:lnTo>
                <a:lnTo>
                  <a:pt x="7459662" y="1055687"/>
                </a:lnTo>
                <a:lnTo>
                  <a:pt x="7442200" y="1095375"/>
                </a:lnTo>
                <a:lnTo>
                  <a:pt x="7424737" y="1136650"/>
                </a:lnTo>
                <a:lnTo>
                  <a:pt x="7410450" y="1182687"/>
                </a:lnTo>
                <a:lnTo>
                  <a:pt x="7400925" y="1235075"/>
                </a:lnTo>
                <a:lnTo>
                  <a:pt x="7391400" y="1295400"/>
                </a:lnTo>
                <a:lnTo>
                  <a:pt x="7389812" y="1363662"/>
                </a:lnTo>
                <a:lnTo>
                  <a:pt x="7391400" y="1431925"/>
                </a:lnTo>
                <a:lnTo>
                  <a:pt x="7400925" y="1492250"/>
                </a:lnTo>
                <a:lnTo>
                  <a:pt x="7410450" y="1544637"/>
                </a:lnTo>
                <a:lnTo>
                  <a:pt x="7424737" y="1589087"/>
                </a:lnTo>
                <a:lnTo>
                  <a:pt x="7442200" y="1631950"/>
                </a:lnTo>
                <a:lnTo>
                  <a:pt x="7459662" y="1671637"/>
                </a:lnTo>
                <a:lnTo>
                  <a:pt x="7478712" y="1708150"/>
                </a:lnTo>
                <a:lnTo>
                  <a:pt x="7497762" y="1743075"/>
                </a:lnTo>
                <a:lnTo>
                  <a:pt x="7516812" y="1782762"/>
                </a:lnTo>
                <a:lnTo>
                  <a:pt x="7532687" y="1824037"/>
                </a:lnTo>
                <a:lnTo>
                  <a:pt x="7546975" y="1870075"/>
                </a:lnTo>
                <a:lnTo>
                  <a:pt x="7558087" y="1922462"/>
                </a:lnTo>
                <a:lnTo>
                  <a:pt x="7566025" y="1982787"/>
                </a:lnTo>
                <a:lnTo>
                  <a:pt x="7569200" y="2051050"/>
                </a:lnTo>
                <a:lnTo>
                  <a:pt x="7566025" y="2119312"/>
                </a:lnTo>
                <a:lnTo>
                  <a:pt x="7558087" y="2179637"/>
                </a:lnTo>
                <a:lnTo>
                  <a:pt x="7546975" y="2232025"/>
                </a:lnTo>
                <a:lnTo>
                  <a:pt x="7532687" y="2278062"/>
                </a:lnTo>
                <a:lnTo>
                  <a:pt x="7516812" y="2319337"/>
                </a:lnTo>
                <a:lnTo>
                  <a:pt x="7497762" y="2359025"/>
                </a:lnTo>
                <a:lnTo>
                  <a:pt x="7478712" y="2395537"/>
                </a:lnTo>
                <a:lnTo>
                  <a:pt x="7459662" y="2433637"/>
                </a:lnTo>
                <a:lnTo>
                  <a:pt x="7442200" y="2471737"/>
                </a:lnTo>
                <a:lnTo>
                  <a:pt x="7424737" y="2513012"/>
                </a:lnTo>
                <a:lnTo>
                  <a:pt x="7410450" y="2560637"/>
                </a:lnTo>
                <a:lnTo>
                  <a:pt x="7400925" y="2613025"/>
                </a:lnTo>
                <a:lnTo>
                  <a:pt x="7391400" y="2671762"/>
                </a:lnTo>
                <a:lnTo>
                  <a:pt x="7389812" y="2741612"/>
                </a:lnTo>
                <a:lnTo>
                  <a:pt x="7391400" y="2809875"/>
                </a:lnTo>
                <a:lnTo>
                  <a:pt x="7400925" y="2868612"/>
                </a:lnTo>
                <a:lnTo>
                  <a:pt x="7410450" y="2922587"/>
                </a:lnTo>
                <a:lnTo>
                  <a:pt x="7424737" y="2967037"/>
                </a:lnTo>
                <a:lnTo>
                  <a:pt x="7442200" y="3009900"/>
                </a:lnTo>
                <a:lnTo>
                  <a:pt x="7459662" y="3046412"/>
                </a:lnTo>
                <a:lnTo>
                  <a:pt x="7478712" y="3084512"/>
                </a:lnTo>
                <a:lnTo>
                  <a:pt x="7497762" y="3121025"/>
                </a:lnTo>
                <a:lnTo>
                  <a:pt x="7516812" y="3160712"/>
                </a:lnTo>
                <a:lnTo>
                  <a:pt x="7532687" y="3201987"/>
                </a:lnTo>
                <a:lnTo>
                  <a:pt x="7546975" y="3248025"/>
                </a:lnTo>
                <a:lnTo>
                  <a:pt x="7558087" y="3300412"/>
                </a:lnTo>
                <a:lnTo>
                  <a:pt x="7566025" y="3360737"/>
                </a:lnTo>
                <a:lnTo>
                  <a:pt x="7569200" y="3427412"/>
                </a:lnTo>
                <a:lnTo>
                  <a:pt x="7566025" y="3497262"/>
                </a:lnTo>
                <a:lnTo>
                  <a:pt x="7558087" y="3557587"/>
                </a:lnTo>
                <a:lnTo>
                  <a:pt x="7546975" y="3609975"/>
                </a:lnTo>
                <a:lnTo>
                  <a:pt x="7532687" y="3656012"/>
                </a:lnTo>
                <a:lnTo>
                  <a:pt x="7516812" y="3697287"/>
                </a:lnTo>
                <a:lnTo>
                  <a:pt x="7497762" y="3736975"/>
                </a:lnTo>
                <a:lnTo>
                  <a:pt x="7459662" y="3811587"/>
                </a:lnTo>
                <a:lnTo>
                  <a:pt x="7442200" y="3848100"/>
                </a:lnTo>
                <a:lnTo>
                  <a:pt x="7424737" y="3890962"/>
                </a:lnTo>
                <a:lnTo>
                  <a:pt x="7410450" y="3935412"/>
                </a:lnTo>
                <a:lnTo>
                  <a:pt x="7400925" y="3987800"/>
                </a:lnTo>
                <a:lnTo>
                  <a:pt x="7391400" y="4048125"/>
                </a:lnTo>
                <a:lnTo>
                  <a:pt x="7389812" y="4116387"/>
                </a:lnTo>
                <a:lnTo>
                  <a:pt x="7391400" y="4186237"/>
                </a:lnTo>
                <a:lnTo>
                  <a:pt x="7400925" y="4244975"/>
                </a:lnTo>
                <a:lnTo>
                  <a:pt x="7410450" y="4297362"/>
                </a:lnTo>
                <a:lnTo>
                  <a:pt x="7424737" y="4343400"/>
                </a:lnTo>
                <a:lnTo>
                  <a:pt x="7442200" y="4386262"/>
                </a:lnTo>
                <a:lnTo>
                  <a:pt x="7459662" y="4424362"/>
                </a:lnTo>
                <a:lnTo>
                  <a:pt x="7497762" y="4498975"/>
                </a:lnTo>
                <a:lnTo>
                  <a:pt x="7516812" y="4537075"/>
                </a:lnTo>
                <a:lnTo>
                  <a:pt x="7532687" y="4579937"/>
                </a:lnTo>
                <a:lnTo>
                  <a:pt x="7546975" y="4625975"/>
                </a:lnTo>
                <a:lnTo>
                  <a:pt x="7558087" y="4678362"/>
                </a:lnTo>
                <a:lnTo>
                  <a:pt x="7566025" y="4738687"/>
                </a:lnTo>
                <a:lnTo>
                  <a:pt x="7569200" y="4806950"/>
                </a:lnTo>
                <a:lnTo>
                  <a:pt x="7566025" y="4875212"/>
                </a:lnTo>
                <a:lnTo>
                  <a:pt x="7558087" y="4935537"/>
                </a:lnTo>
                <a:lnTo>
                  <a:pt x="7546975" y="4987925"/>
                </a:lnTo>
                <a:lnTo>
                  <a:pt x="7532687" y="5033962"/>
                </a:lnTo>
                <a:lnTo>
                  <a:pt x="7516812" y="5075237"/>
                </a:lnTo>
                <a:lnTo>
                  <a:pt x="7497762" y="5114925"/>
                </a:lnTo>
                <a:lnTo>
                  <a:pt x="7478712" y="5149850"/>
                </a:lnTo>
                <a:lnTo>
                  <a:pt x="7459662" y="5186362"/>
                </a:lnTo>
                <a:lnTo>
                  <a:pt x="7442200" y="5226050"/>
                </a:lnTo>
                <a:lnTo>
                  <a:pt x="7424737" y="5268912"/>
                </a:lnTo>
                <a:lnTo>
                  <a:pt x="7410450" y="5313362"/>
                </a:lnTo>
                <a:lnTo>
                  <a:pt x="7400925" y="5365750"/>
                </a:lnTo>
                <a:lnTo>
                  <a:pt x="7391400" y="5426075"/>
                </a:lnTo>
                <a:lnTo>
                  <a:pt x="7389812" y="5494337"/>
                </a:lnTo>
                <a:lnTo>
                  <a:pt x="7391400" y="5562600"/>
                </a:lnTo>
                <a:lnTo>
                  <a:pt x="7400925" y="5622925"/>
                </a:lnTo>
                <a:lnTo>
                  <a:pt x="7410450" y="5675312"/>
                </a:lnTo>
                <a:lnTo>
                  <a:pt x="7424737" y="5721350"/>
                </a:lnTo>
                <a:lnTo>
                  <a:pt x="7442200" y="5762625"/>
                </a:lnTo>
                <a:lnTo>
                  <a:pt x="7459662" y="5802312"/>
                </a:lnTo>
                <a:lnTo>
                  <a:pt x="7478712" y="5840412"/>
                </a:lnTo>
                <a:lnTo>
                  <a:pt x="7497762" y="5876925"/>
                </a:lnTo>
                <a:lnTo>
                  <a:pt x="7516812" y="5915025"/>
                </a:lnTo>
                <a:lnTo>
                  <a:pt x="7532687" y="5956300"/>
                </a:lnTo>
                <a:lnTo>
                  <a:pt x="7546975" y="6003925"/>
                </a:lnTo>
                <a:lnTo>
                  <a:pt x="7558087" y="6056312"/>
                </a:lnTo>
                <a:lnTo>
                  <a:pt x="7566025" y="6113462"/>
                </a:lnTo>
                <a:lnTo>
                  <a:pt x="7569200" y="6183312"/>
                </a:lnTo>
                <a:lnTo>
                  <a:pt x="7566025" y="6251575"/>
                </a:lnTo>
                <a:lnTo>
                  <a:pt x="7558087" y="6311900"/>
                </a:lnTo>
                <a:lnTo>
                  <a:pt x="7546975" y="6361112"/>
                </a:lnTo>
                <a:lnTo>
                  <a:pt x="7532687" y="6407150"/>
                </a:lnTo>
                <a:lnTo>
                  <a:pt x="7516812" y="6448425"/>
                </a:lnTo>
                <a:lnTo>
                  <a:pt x="7499350" y="6488112"/>
                </a:lnTo>
                <a:lnTo>
                  <a:pt x="7481887" y="6523037"/>
                </a:lnTo>
                <a:lnTo>
                  <a:pt x="7462837" y="6561137"/>
                </a:lnTo>
                <a:lnTo>
                  <a:pt x="7443787" y="6597650"/>
                </a:lnTo>
                <a:lnTo>
                  <a:pt x="7427912" y="6640512"/>
                </a:lnTo>
                <a:lnTo>
                  <a:pt x="7412037" y="6683375"/>
                </a:lnTo>
                <a:lnTo>
                  <a:pt x="7402512" y="6735762"/>
                </a:lnTo>
                <a:lnTo>
                  <a:pt x="7394575" y="6791325"/>
                </a:lnTo>
                <a:lnTo>
                  <a:pt x="7389812" y="6858000"/>
                </a:lnTo>
                <a:lnTo>
                  <a:pt x="0" y="6858000"/>
                </a:lnTo>
                <a:lnTo>
                  <a:pt x="0" y="0"/>
                </a:lnTo>
                <a:close/>
              </a:path>
            </a:pathLst>
          </a:custGeom>
          <a:solidFill>
            <a:schemeClr val="bg2"/>
          </a:solidFill>
          <a:ln w="0">
            <a:noFill/>
            <a:prstDash val="solid"/>
            <a:round/>
            <a:headEnd/>
            <a:tailEnd/>
          </a:ln>
        </p:spPr>
      </p:sp>
      <p:sp>
        <p:nvSpPr>
          <p:cNvPr id="2" name="Titel 1">
            <a:extLst>
              <a:ext uri="{FF2B5EF4-FFF2-40B4-BE49-F238E27FC236}">
                <a16:creationId xmlns:a16="http://schemas.microsoft.com/office/drawing/2014/main" id="{72E4CDDE-8050-0BC4-AA90-D03FA57456AA}"/>
              </a:ext>
            </a:extLst>
          </p:cNvPr>
          <p:cNvSpPr>
            <a:spLocks noGrp="1"/>
          </p:cNvSpPr>
          <p:nvPr>
            <p:ph type="title"/>
          </p:nvPr>
        </p:nvSpPr>
        <p:spPr>
          <a:xfrm>
            <a:off x="765051" y="382385"/>
            <a:ext cx="6015897" cy="1492132"/>
          </a:xfrm>
        </p:spPr>
        <p:txBody>
          <a:bodyPr>
            <a:normAutofit/>
          </a:bodyPr>
          <a:lstStyle/>
          <a:p>
            <a:r>
              <a:rPr lang="nl-NL" dirty="0"/>
              <a:t>Fasen in het onderzoek</a:t>
            </a:r>
            <a:endParaRPr lang="nl-NL"/>
          </a:p>
        </p:txBody>
      </p:sp>
      <p:sp>
        <p:nvSpPr>
          <p:cNvPr id="11" name="Rectangle 10">
            <a:extLst>
              <a:ext uri="{FF2B5EF4-FFF2-40B4-BE49-F238E27FC236}">
                <a16:creationId xmlns:a16="http://schemas.microsoft.com/office/drawing/2014/main" id="{FA0382D1-1594-4E3D-842E-04E1E5E757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ijdelijke aanduiding voor inhoud 2">
            <a:extLst>
              <a:ext uri="{FF2B5EF4-FFF2-40B4-BE49-F238E27FC236}">
                <a16:creationId xmlns:a16="http://schemas.microsoft.com/office/drawing/2014/main" id="{334C6642-EFAA-BB11-0F07-C1CEF7A969A1}"/>
              </a:ext>
            </a:extLst>
          </p:cNvPr>
          <p:cNvSpPr>
            <a:spLocks noGrp="1"/>
          </p:cNvSpPr>
          <p:nvPr>
            <p:ph idx="1"/>
          </p:nvPr>
        </p:nvSpPr>
        <p:spPr>
          <a:xfrm>
            <a:off x="765051" y="2286001"/>
            <a:ext cx="6015897" cy="3593591"/>
          </a:xfrm>
        </p:spPr>
        <p:txBody>
          <a:bodyPr>
            <a:normAutofit/>
          </a:bodyPr>
          <a:lstStyle/>
          <a:p>
            <a:r>
              <a:rPr lang="nl-NL" dirty="0" err="1"/>
              <a:t>Fact</a:t>
            </a:r>
            <a:r>
              <a:rPr lang="nl-NL" dirty="0"/>
              <a:t> </a:t>
            </a:r>
            <a:r>
              <a:rPr lang="nl-NL" dirty="0" err="1"/>
              <a:t>finding</a:t>
            </a:r>
            <a:r>
              <a:rPr lang="nl-NL" dirty="0"/>
              <a:t> fase</a:t>
            </a:r>
          </a:p>
          <a:p>
            <a:r>
              <a:rPr lang="nl-NL" dirty="0"/>
              <a:t>Analyse van de resultaten</a:t>
            </a:r>
          </a:p>
          <a:p>
            <a:r>
              <a:rPr lang="nl-NL" dirty="0"/>
              <a:t>Bepalen van de meest waarschijnlijke oorzaak en formuleren aanbevelingen</a:t>
            </a:r>
          </a:p>
          <a:p>
            <a:r>
              <a:rPr lang="nl-NL" dirty="0"/>
              <a:t>Schrijven van het rapport van vooronderzoek</a:t>
            </a:r>
          </a:p>
          <a:p>
            <a:r>
              <a:rPr lang="nl-NL" dirty="0"/>
              <a:t>Behandelen van het rapport door </a:t>
            </a:r>
            <a:r>
              <a:rPr lang="nl-NL" dirty="0" err="1"/>
              <a:t>RvL</a:t>
            </a:r>
            <a:r>
              <a:rPr lang="nl-NL" dirty="0"/>
              <a:t> en het bereiken van consensus en weergeven van eventuele afwijkende zienswijzen</a:t>
            </a:r>
          </a:p>
          <a:p>
            <a:endParaRPr lang="nl-NL" dirty="0"/>
          </a:p>
        </p:txBody>
      </p:sp>
    </p:spTree>
    <p:extLst>
      <p:ext uri="{BB962C8B-B14F-4D97-AF65-F5344CB8AC3E}">
        <p14:creationId xmlns:p14="http://schemas.microsoft.com/office/powerpoint/2010/main" val="13519243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A77D789-9DE0-43A3-B196-F13CFECFAC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010193FD-CF26-8FC5-182C-BC56D1FEEE35}"/>
              </a:ext>
            </a:extLst>
          </p:cNvPr>
          <p:cNvSpPr>
            <a:spLocks noGrp="1"/>
          </p:cNvSpPr>
          <p:nvPr>
            <p:ph type="title"/>
          </p:nvPr>
        </p:nvSpPr>
        <p:spPr>
          <a:xfrm>
            <a:off x="765051" y="382385"/>
            <a:ext cx="6015897" cy="1492132"/>
          </a:xfrm>
        </p:spPr>
        <p:txBody>
          <a:bodyPr>
            <a:normAutofit/>
          </a:bodyPr>
          <a:lstStyle/>
          <a:p>
            <a:r>
              <a:rPr lang="nl-NL" dirty="0"/>
              <a:t>7 oktober</a:t>
            </a:r>
            <a:endParaRPr lang="nl-NL"/>
          </a:p>
        </p:txBody>
      </p:sp>
      <p:sp>
        <p:nvSpPr>
          <p:cNvPr id="11" name="Rectangle 10">
            <a:extLst>
              <a:ext uri="{FF2B5EF4-FFF2-40B4-BE49-F238E27FC236}">
                <a16:creationId xmlns:a16="http://schemas.microsoft.com/office/drawing/2014/main" id="{F9BC648B-BC3C-4674-B1FD-2F9F1C6D75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ijdelijke aanduiding voor inhoud 2">
            <a:extLst>
              <a:ext uri="{FF2B5EF4-FFF2-40B4-BE49-F238E27FC236}">
                <a16:creationId xmlns:a16="http://schemas.microsoft.com/office/drawing/2014/main" id="{9B4F25E4-7B1C-7720-1F40-471B0EE42826}"/>
              </a:ext>
            </a:extLst>
          </p:cNvPr>
          <p:cNvSpPr>
            <a:spLocks noGrp="1"/>
          </p:cNvSpPr>
          <p:nvPr>
            <p:ph idx="1"/>
          </p:nvPr>
        </p:nvSpPr>
        <p:spPr>
          <a:xfrm>
            <a:off x="765051" y="2286001"/>
            <a:ext cx="6015897" cy="3593591"/>
          </a:xfrm>
        </p:spPr>
        <p:txBody>
          <a:bodyPr>
            <a:normAutofit/>
          </a:bodyPr>
          <a:lstStyle/>
          <a:p>
            <a:r>
              <a:rPr lang="nl-NL"/>
              <a:t>Vondst Digital Flight Data recorder in H8</a:t>
            </a:r>
          </a:p>
          <a:p>
            <a:r>
              <a:rPr lang="nl-NL"/>
              <a:t>Vondst eerste verarmd uranium balansgewichten in H8</a:t>
            </a:r>
          </a:p>
          <a:p>
            <a:r>
              <a:rPr lang="nl-NL"/>
              <a:t>RLD personeel wordt gevraagd om op basis van vrijwilligheid alle verarmd uranium balansgewichten op de vuilstortplaatsen te vinden</a:t>
            </a:r>
          </a:p>
        </p:txBody>
      </p:sp>
      <p:pic>
        <p:nvPicPr>
          <p:cNvPr id="5" name="Picture 4" descr="Kalender op tafel">
            <a:extLst>
              <a:ext uri="{FF2B5EF4-FFF2-40B4-BE49-F238E27FC236}">
                <a16:creationId xmlns:a16="http://schemas.microsoft.com/office/drawing/2014/main" id="{35F25C53-B871-A46E-91B3-B823E8C8A156}"/>
              </a:ext>
            </a:extLst>
          </p:cNvPr>
          <p:cNvPicPr>
            <a:picLocks noChangeAspect="1"/>
          </p:cNvPicPr>
          <p:nvPr/>
        </p:nvPicPr>
        <p:blipFill rotWithShape="1">
          <a:blip r:embed="rId2"/>
          <a:srcRect l="9546" r="43713" b="-1"/>
          <a:stretch/>
        </p:blipFill>
        <p:spPr>
          <a:xfrm>
            <a:off x="7389812" y="10"/>
            <a:ext cx="4802188" cy="6857990"/>
          </a:xfrm>
          <a:custGeom>
            <a:avLst/>
            <a:gdLst/>
            <a:ahLst/>
            <a:cxnLst/>
            <a:rect l="l" t="t" r="r" b="b"/>
            <a:pathLst>
              <a:path w="4802188" h="6858000">
                <a:moveTo>
                  <a:pt x="0" y="0"/>
                </a:moveTo>
                <a:lnTo>
                  <a:pt x="4802188" y="0"/>
                </a:lnTo>
                <a:lnTo>
                  <a:pt x="4802188" y="6858000"/>
                </a:lnTo>
                <a:lnTo>
                  <a:pt x="0" y="6858000"/>
                </a:lnTo>
                <a:lnTo>
                  <a:pt x="4763" y="6791325"/>
                </a:lnTo>
                <a:lnTo>
                  <a:pt x="12700" y="6735762"/>
                </a:lnTo>
                <a:lnTo>
                  <a:pt x="22225" y="6683375"/>
                </a:lnTo>
                <a:lnTo>
                  <a:pt x="38100" y="6640512"/>
                </a:lnTo>
                <a:lnTo>
                  <a:pt x="53975" y="6597650"/>
                </a:lnTo>
                <a:lnTo>
                  <a:pt x="73025" y="6561137"/>
                </a:lnTo>
                <a:lnTo>
                  <a:pt x="92075" y="6523037"/>
                </a:lnTo>
                <a:lnTo>
                  <a:pt x="109538" y="6488112"/>
                </a:lnTo>
                <a:lnTo>
                  <a:pt x="127000" y="6448425"/>
                </a:lnTo>
                <a:lnTo>
                  <a:pt x="142875" y="6407150"/>
                </a:lnTo>
                <a:lnTo>
                  <a:pt x="157163" y="6361112"/>
                </a:lnTo>
                <a:lnTo>
                  <a:pt x="168275" y="6311900"/>
                </a:lnTo>
                <a:lnTo>
                  <a:pt x="176213" y="6251575"/>
                </a:lnTo>
                <a:lnTo>
                  <a:pt x="179388" y="6183312"/>
                </a:lnTo>
                <a:lnTo>
                  <a:pt x="176213" y="6113462"/>
                </a:lnTo>
                <a:lnTo>
                  <a:pt x="168275" y="6056312"/>
                </a:lnTo>
                <a:lnTo>
                  <a:pt x="157163" y="6003925"/>
                </a:lnTo>
                <a:lnTo>
                  <a:pt x="142875" y="5956300"/>
                </a:lnTo>
                <a:lnTo>
                  <a:pt x="127000" y="5915025"/>
                </a:lnTo>
                <a:lnTo>
                  <a:pt x="107950" y="5876925"/>
                </a:lnTo>
                <a:lnTo>
                  <a:pt x="88900" y="5840412"/>
                </a:lnTo>
                <a:lnTo>
                  <a:pt x="69850" y="5802312"/>
                </a:lnTo>
                <a:lnTo>
                  <a:pt x="52388" y="5762625"/>
                </a:lnTo>
                <a:lnTo>
                  <a:pt x="34925" y="5721350"/>
                </a:lnTo>
                <a:lnTo>
                  <a:pt x="20638" y="5675312"/>
                </a:lnTo>
                <a:lnTo>
                  <a:pt x="11113" y="5622925"/>
                </a:lnTo>
                <a:lnTo>
                  <a:pt x="1588" y="5562600"/>
                </a:lnTo>
                <a:lnTo>
                  <a:pt x="0" y="5494337"/>
                </a:lnTo>
                <a:lnTo>
                  <a:pt x="1588" y="5426075"/>
                </a:lnTo>
                <a:lnTo>
                  <a:pt x="11113" y="5365750"/>
                </a:lnTo>
                <a:lnTo>
                  <a:pt x="20638" y="5313362"/>
                </a:lnTo>
                <a:lnTo>
                  <a:pt x="34925" y="5268912"/>
                </a:lnTo>
                <a:lnTo>
                  <a:pt x="52388" y="5226050"/>
                </a:lnTo>
                <a:lnTo>
                  <a:pt x="69850" y="5186362"/>
                </a:lnTo>
                <a:lnTo>
                  <a:pt x="88900" y="5149850"/>
                </a:lnTo>
                <a:lnTo>
                  <a:pt x="107950" y="5114925"/>
                </a:lnTo>
                <a:lnTo>
                  <a:pt x="127000" y="5075237"/>
                </a:lnTo>
                <a:lnTo>
                  <a:pt x="142875" y="5033962"/>
                </a:lnTo>
                <a:lnTo>
                  <a:pt x="157163" y="4987925"/>
                </a:lnTo>
                <a:lnTo>
                  <a:pt x="168275" y="4935537"/>
                </a:lnTo>
                <a:lnTo>
                  <a:pt x="176213" y="4875212"/>
                </a:lnTo>
                <a:lnTo>
                  <a:pt x="179388" y="4806950"/>
                </a:lnTo>
                <a:lnTo>
                  <a:pt x="176213" y="4738687"/>
                </a:lnTo>
                <a:lnTo>
                  <a:pt x="168275" y="4678362"/>
                </a:lnTo>
                <a:lnTo>
                  <a:pt x="157163" y="4625975"/>
                </a:lnTo>
                <a:lnTo>
                  <a:pt x="142875" y="4579937"/>
                </a:lnTo>
                <a:lnTo>
                  <a:pt x="127000" y="4537075"/>
                </a:lnTo>
                <a:lnTo>
                  <a:pt x="107950" y="4498975"/>
                </a:lnTo>
                <a:lnTo>
                  <a:pt x="69850" y="4424362"/>
                </a:lnTo>
                <a:lnTo>
                  <a:pt x="52388" y="4386262"/>
                </a:lnTo>
                <a:lnTo>
                  <a:pt x="34925" y="4343400"/>
                </a:lnTo>
                <a:lnTo>
                  <a:pt x="20638" y="4297362"/>
                </a:lnTo>
                <a:lnTo>
                  <a:pt x="11113" y="4244975"/>
                </a:lnTo>
                <a:lnTo>
                  <a:pt x="1588" y="4186237"/>
                </a:lnTo>
                <a:lnTo>
                  <a:pt x="0" y="4116387"/>
                </a:lnTo>
                <a:lnTo>
                  <a:pt x="1588" y="4048125"/>
                </a:lnTo>
                <a:lnTo>
                  <a:pt x="11113" y="3987800"/>
                </a:lnTo>
                <a:lnTo>
                  <a:pt x="20638" y="3935412"/>
                </a:lnTo>
                <a:lnTo>
                  <a:pt x="34925" y="3890962"/>
                </a:lnTo>
                <a:lnTo>
                  <a:pt x="52388" y="3848100"/>
                </a:lnTo>
                <a:lnTo>
                  <a:pt x="69850" y="3811587"/>
                </a:lnTo>
                <a:lnTo>
                  <a:pt x="107950" y="3736975"/>
                </a:lnTo>
                <a:lnTo>
                  <a:pt x="127000" y="3697287"/>
                </a:lnTo>
                <a:lnTo>
                  <a:pt x="142875" y="3656012"/>
                </a:lnTo>
                <a:lnTo>
                  <a:pt x="157163" y="3609975"/>
                </a:lnTo>
                <a:lnTo>
                  <a:pt x="168275" y="3557587"/>
                </a:lnTo>
                <a:lnTo>
                  <a:pt x="176213" y="3497262"/>
                </a:lnTo>
                <a:lnTo>
                  <a:pt x="179388" y="3427412"/>
                </a:lnTo>
                <a:lnTo>
                  <a:pt x="176213" y="3360737"/>
                </a:lnTo>
                <a:lnTo>
                  <a:pt x="168275" y="3300412"/>
                </a:lnTo>
                <a:lnTo>
                  <a:pt x="157163" y="3248025"/>
                </a:lnTo>
                <a:lnTo>
                  <a:pt x="142875" y="3201987"/>
                </a:lnTo>
                <a:lnTo>
                  <a:pt x="127000" y="3160712"/>
                </a:lnTo>
                <a:lnTo>
                  <a:pt x="107950" y="3121025"/>
                </a:lnTo>
                <a:lnTo>
                  <a:pt x="88900" y="3084512"/>
                </a:lnTo>
                <a:lnTo>
                  <a:pt x="69850" y="3046412"/>
                </a:lnTo>
                <a:lnTo>
                  <a:pt x="52388" y="3009900"/>
                </a:lnTo>
                <a:lnTo>
                  <a:pt x="34925" y="2967037"/>
                </a:lnTo>
                <a:lnTo>
                  <a:pt x="20638" y="2922587"/>
                </a:lnTo>
                <a:lnTo>
                  <a:pt x="11113" y="2868612"/>
                </a:lnTo>
                <a:lnTo>
                  <a:pt x="1588" y="2809875"/>
                </a:lnTo>
                <a:lnTo>
                  <a:pt x="0" y="2741612"/>
                </a:lnTo>
                <a:lnTo>
                  <a:pt x="1588" y="2671762"/>
                </a:lnTo>
                <a:lnTo>
                  <a:pt x="11113" y="2613025"/>
                </a:lnTo>
                <a:lnTo>
                  <a:pt x="20638" y="2560637"/>
                </a:lnTo>
                <a:lnTo>
                  <a:pt x="34925" y="2513012"/>
                </a:lnTo>
                <a:lnTo>
                  <a:pt x="52388" y="2471737"/>
                </a:lnTo>
                <a:lnTo>
                  <a:pt x="69850" y="2433637"/>
                </a:lnTo>
                <a:lnTo>
                  <a:pt x="88900" y="2395537"/>
                </a:lnTo>
                <a:lnTo>
                  <a:pt x="107950" y="2359025"/>
                </a:lnTo>
                <a:lnTo>
                  <a:pt x="127000" y="2319337"/>
                </a:lnTo>
                <a:lnTo>
                  <a:pt x="142875" y="2278062"/>
                </a:lnTo>
                <a:lnTo>
                  <a:pt x="157163" y="2232025"/>
                </a:lnTo>
                <a:lnTo>
                  <a:pt x="168275" y="2179637"/>
                </a:lnTo>
                <a:lnTo>
                  <a:pt x="176213" y="2119312"/>
                </a:lnTo>
                <a:lnTo>
                  <a:pt x="179388" y="2051050"/>
                </a:lnTo>
                <a:lnTo>
                  <a:pt x="176213" y="1982787"/>
                </a:lnTo>
                <a:lnTo>
                  <a:pt x="168275" y="1922462"/>
                </a:lnTo>
                <a:lnTo>
                  <a:pt x="157163" y="1870075"/>
                </a:lnTo>
                <a:lnTo>
                  <a:pt x="142875" y="1824037"/>
                </a:lnTo>
                <a:lnTo>
                  <a:pt x="127000" y="1782762"/>
                </a:lnTo>
                <a:lnTo>
                  <a:pt x="107950" y="1743075"/>
                </a:lnTo>
                <a:lnTo>
                  <a:pt x="88900" y="1708150"/>
                </a:lnTo>
                <a:lnTo>
                  <a:pt x="69850" y="1671637"/>
                </a:lnTo>
                <a:lnTo>
                  <a:pt x="52388" y="1631950"/>
                </a:lnTo>
                <a:lnTo>
                  <a:pt x="34925" y="1589087"/>
                </a:lnTo>
                <a:lnTo>
                  <a:pt x="20638" y="1544637"/>
                </a:lnTo>
                <a:lnTo>
                  <a:pt x="11113" y="1492250"/>
                </a:lnTo>
                <a:lnTo>
                  <a:pt x="1588" y="1431925"/>
                </a:lnTo>
                <a:lnTo>
                  <a:pt x="0" y="1363662"/>
                </a:lnTo>
                <a:lnTo>
                  <a:pt x="1588" y="1295400"/>
                </a:lnTo>
                <a:lnTo>
                  <a:pt x="11113" y="1235075"/>
                </a:lnTo>
                <a:lnTo>
                  <a:pt x="20638" y="1182687"/>
                </a:lnTo>
                <a:lnTo>
                  <a:pt x="34925" y="1136650"/>
                </a:lnTo>
                <a:lnTo>
                  <a:pt x="52388" y="1095375"/>
                </a:lnTo>
                <a:lnTo>
                  <a:pt x="69850" y="1055687"/>
                </a:lnTo>
                <a:lnTo>
                  <a:pt x="88900" y="1017587"/>
                </a:lnTo>
                <a:lnTo>
                  <a:pt x="107950" y="981075"/>
                </a:lnTo>
                <a:lnTo>
                  <a:pt x="127000" y="942975"/>
                </a:lnTo>
                <a:lnTo>
                  <a:pt x="142875" y="901700"/>
                </a:lnTo>
                <a:lnTo>
                  <a:pt x="157163" y="854075"/>
                </a:lnTo>
                <a:lnTo>
                  <a:pt x="168275" y="801687"/>
                </a:lnTo>
                <a:lnTo>
                  <a:pt x="176213" y="744537"/>
                </a:lnTo>
                <a:lnTo>
                  <a:pt x="179388" y="673100"/>
                </a:lnTo>
                <a:lnTo>
                  <a:pt x="176213" y="606425"/>
                </a:lnTo>
                <a:lnTo>
                  <a:pt x="168275" y="546100"/>
                </a:lnTo>
                <a:lnTo>
                  <a:pt x="157163" y="496887"/>
                </a:lnTo>
                <a:lnTo>
                  <a:pt x="142875" y="450850"/>
                </a:lnTo>
                <a:lnTo>
                  <a:pt x="127000" y="409575"/>
                </a:lnTo>
                <a:lnTo>
                  <a:pt x="109538" y="369887"/>
                </a:lnTo>
                <a:lnTo>
                  <a:pt x="92075" y="334962"/>
                </a:lnTo>
                <a:lnTo>
                  <a:pt x="73025" y="296862"/>
                </a:lnTo>
                <a:lnTo>
                  <a:pt x="53975" y="260350"/>
                </a:lnTo>
                <a:lnTo>
                  <a:pt x="38100" y="217487"/>
                </a:lnTo>
                <a:lnTo>
                  <a:pt x="22225" y="174625"/>
                </a:lnTo>
                <a:lnTo>
                  <a:pt x="12700" y="122237"/>
                </a:lnTo>
                <a:lnTo>
                  <a:pt x="4763" y="66675"/>
                </a:lnTo>
                <a:close/>
              </a:path>
            </a:pathLst>
          </a:custGeom>
        </p:spPr>
      </p:pic>
    </p:spTree>
    <p:extLst>
      <p:ext uri="{BB962C8B-B14F-4D97-AF65-F5344CB8AC3E}">
        <p14:creationId xmlns:p14="http://schemas.microsoft.com/office/powerpoint/2010/main" val="2031035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7D4F259-0A86-36BB-FEB1-7BB9C0F3ECCE}"/>
              </a:ext>
            </a:extLst>
          </p:cNvPr>
          <p:cNvSpPr>
            <a:spLocks noGrp="1"/>
          </p:cNvSpPr>
          <p:nvPr>
            <p:ph type="title"/>
          </p:nvPr>
        </p:nvSpPr>
        <p:spPr>
          <a:xfrm>
            <a:off x="5195727" y="382385"/>
            <a:ext cx="6335338" cy="1492132"/>
          </a:xfrm>
        </p:spPr>
        <p:txBody>
          <a:bodyPr>
            <a:normAutofit/>
          </a:bodyPr>
          <a:lstStyle/>
          <a:p>
            <a:r>
              <a:rPr lang="nl-NL" dirty="0"/>
              <a:t>Resultaten</a:t>
            </a:r>
            <a:endParaRPr lang="nl-NL"/>
          </a:p>
        </p:txBody>
      </p:sp>
      <p:pic>
        <p:nvPicPr>
          <p:cNvPr id="5" name="Picture 4" descr="Gloeilamp op een gele achtergrond met geschetste lichtbundels en een kabel">
            <a:extLst>
              <a:ext uri="{FF2B5EF4-FFF2-40B4-BE49-F238E27FC236}">
                <a16:creationId xmlns:a16="http://schemas.microsoft.com/office/drawing/2014/main" id="{EB19A86C-0E3E-77D8-BC31-63DFC87EB616}"/>
              </a:ext>
            </a:extLst>
          </p:cNvPr>
          <p:cNvPicPr>
            <a:picLocks noChangeAspect="1"/>
          </p:cNvPicPr>
          <p:nvPr/>
        </p:nvPicPr>
        <p:blipFill rotWithShape="1">
          <a:blip r:embed="rId2"/>
          <a:srcRect l="53637" r="9380" b="1"/>
          <a:stretch/>
        </p:blipFill>
        <p:spPr>
          <a:xfrm>
            <a:off x="688434" y="-9525"/>
            <a:ext cx="4129822" cy="6867525"/>
          </a:xfrm>
          <a:prstGeom prst="rect">
            <a:avLst/>
          </a:prstGeom>
        </p:spPr>
      </p:pic>
      <p:sp>
        <p:nvSpPr>
          <p:cNvPr id="9" name="Freeform 6">
            <a:extLst>
              <a:ext uri="{FF2B5EF4-FFF2-40B4-BE49-F238E27FC236}">
                <a16:creationId xmlns:a16="http://schemas.microsoft.com/office/drawing/2014/main" id="{5402222E-F041-43A0-81BC-1B3F2EF765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3" name="Tijdelijke aanduiding voor inhoud 2">
            <a:extLst>
              <a:ext uri="{FF2B5EF4-FFF2-40B4-BE49-F238E27FC236}">
                <a16:creationId xmlns:a16="http://schemas.microsoft.com/office/drawing/2014/main" id="{A2454355-4A3B-B30E-8DFB-C22E09786140}"/>
              </a:ext>
            </a:extLst>
          </p:cNvPr>
          <p:cNvSpPr>
            <a:spLocks noGrp="1"/>
          </p:cNvSpPr>
          <p:nvPr>
            <p:ph idx="1"/>
          </p:nvPr>
        </p:nvSpPr>
        <p:spPr>
          <a:xfrm>
            <a:off x="5195727" y="2286001"/>
            <a:ext cx="6335338" cy="3593591"/>
          </a:xfrm>
        </p:spPr>
        <p:txBody>
          <a:bodyPr>
            <a:normAutofit/>
          </a:bodyPr>
          <a:lstStyle/>
          <a:p>
            <a:r>
              <a:rPr lang="nl-NL"/>
              <a:t>Er worden ‘breekbouten’ gevonden met vermoeidheidsverschijnselen</a:t>
            </a:r>
          </a:p>
          <a:p>
            <a:r>
              <a:rPr lang="nl-NL"/>
              <a:t>Geen aanwijzingen voor terroristische aanslag</a:t>
            </a:r>
          </a:p>
          <a:p>
            <a:r>
              <a:rPr lang="nl-NL"/>
              <a:t>Geen aanwijzingen voor vogelaanvaring</a:t>
            </a:r>
          </a:p>
          <a:p>
            <a:r>
              <a:rPr lang="nl-NL"/>
              <a:t>Geen aanwijzingen voor defecten van de motoren</a:t>
            </a:r>
          </a:p>
          <a:p>
            <a:r>
              <a:rPr lang="nl-NL" b="1"/>
              <a:t>Maar</a:t>
            </a:r>
            <a:r>
              <a:rPr lang="nl-NL"/>
              <a:t>: inmiddels blijken er veel meldingen ontvangen te worden van B747’s met </a:t>
            </a:r>
            <a:r>
              <a:rPr lang="nl-NL" err="1"/>
              <a:t>scheefhangende</a:t>
            </a:r>
            <a:r>
              <a:rPr lang="nl-NL"/>
              <a:t> motoren</a:t>
            </a:r>
          </a:p>
        </p:txBody>
      </p:sp>
      <p:sp>
        <p:nvSpPr>
          <p:cNvPr id="11" name="Rectangle 10">
            <a:extLst>
              <a:ext uri="{FF2B5EF4-FFF2-40B4-BE49-F238E27FC236}">
                <a16:creationId xmlns:a16="http://schemas.microsoft.com/office/drawing/2014/main" id="{B80D28A2-8EA4-4EF0-9056-3BDAA7290F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640568063"/>
      </p:ext>
    </p:extLst>
  </p:cSld>
  <p:clrMapOvr>
    <a:masterClrMapping/>
  </p:clrMapOvr>
</p:sld>
</file>

<file path=ppt/theme/theme1.xml><?xml version="1.0" encoding="utf-8"?>
<a:theme xmlns:a="http://schemas.openxmlformats.org/drawingml/2006/main" name="Badge">
  <a:themeElements>
    <a:clrScheme name="Badge">
      <a:dk1>
        <a:sysClr val="windowText" lastClr="000000"/>
      </a:dk1>
      <a:lt1>
        <a:sysClr val="window" lastClr="FFFFFF"/>
      </a:lt1>
      <a:dk2>
        <a:srgbClr val="2A1A00"/>
      </a:dk2>
      <a:lt2>
        <a:srgbClr val="F3F3F2"/>
      </a:lt2>
      <a:accent1>
        <a:srgbClr val="F8B323"/>
      </a:accent1>
      <a:accent2>
        <a:srgbClr val="656A59"/>
      </a:accent2>
      <a:accent3>
        <a:srgbClr val="46B2B5"/>
      </a:accent3>
      <a:accent4>
        <a:srgbClr val="8CAA7E"/>
      </a:accent4>
      <a:accent5>
        <a:srgbClr val="D36F68"/>
      </a:accent5>
      <a:accent6>
        <a:srgbClr val="826276"/>
      </a:accent6>
      <a:hlink>
        <a:srgbClr val="46B2B5"/>
      </a:hlink>
      <a:folHlink>
        <a:srgbClr val="A46694"/>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771EA782-DFA6-45B1-AEA3-661F1715B310}"/>
    </a:ext>
  </a:extLst>
</a:theme>
</file>

<file path=docProps/app.xml><?xml version="1.0" encoding="utf-8"?>
<Properties xmlns="http://schemas.openxmlformats.org/officeDocument/2006/extended-properties" xmlns:vt="http://schemas.openxmlformats.org/officeDocument/2006/docPropsVTypes">
  <Template>TM10001106[[fn=Badge]]</Template>
  <TotalTime>0</TotalTime>
  <Words>992</Words>
  <Application>Microsoft Office PowerPoint</Application>
  <PresentationFormat>Breedbeeld</PresentationFormat>
  <Paragraphs>105</Paragraphs>
  <Slides>16</Slides>
  <Notes>0</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16</vt:i4>
      </vt:variant>
    </vt:vector>
  </HeadingPairs>
  <TitlesOfParts>
    <vt:vector size="20" baseType="lpstr">
      <vt:lpstr>Arial</vt:lpstr>
      <vt:lpstr>Gill Sans MT</vt:lpstr>
      <vt:lpstr>Impact</vt:lpstr>
      <vt:lpstr>Badge</vt:lpstr>
      <vt:lpstr>Enkele aspecten met betrekking tot het ongeval onderzoek ELAL 1862</vt:lpstr>
      <vt:lpstr>de avond van de ramp</vt:lpstr>
      <vt:lpstr>5 oktober</vt:lpstr>
      <vt:lpstr>Vanaf 6 oktober </vt:lpstr>
      <vt:lpstr>‘invliegen’  </vt:lpstr>
      <vt:lpstr>Organisatie</vt:lpstr>
      <vt:lpstr>Fasen in het onderzoek</vt:lpstr>
      <vt:lpstr>7 oktober</vt:lpstr>
      <vt:lpstr>Resultaten</vt:lpstr>
      <vt:lpstr>Verdere analyse</vt:lpstr>
      <vt:lpstr>eindrapport</vt:lpstr>
      <vt:lpstr>ander perspectief</vt:lpstr>
      <vt:lpstr>Journalistiek ‘speurwerk’  </vt:lpstr>
      <vt:lpstr>Paradox van Pruis</vt:lpstr>
      <vt:lpstr>Parlementaire enquete 1999</vt:lpstr>
      <vt:lpstr> Persoonlijk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Enkele gegevens over het onderzoek</dc:title>
  <dc:creator>Henk Pruis</dc:creator>
  <cp:lastModifiedBy>Valkenburcht, R.V. (Robin) - DGLM</cp:lastModifiedBy>
  <cp:revision>17</cp:revision>
  <dcterms:created xsi:type="dcterms:W3CDTF">2023-11-13T09:58:21Z</dcterms:created>
  <dcterms:modified xsi:type="dcterms:W3CDTF">2023-11-14T13:42:43Z</dcterms:modified>
</cp:coreProperties>
</file>